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6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1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95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0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1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60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39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89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67F7-8E0D-4314-982C-CE33247F0A80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6AB6-0357-4C5F-B5FC-6359AA3BE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11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6096" y="365125"/>
            <a:ext cx="9497704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COSA DEVE MANGIARE UNA DONNA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QUANDO </a:t>
            </a:r>
            <a:r>
              <a:rPr lang="it-IT" b="1" dirty="0">
                <a:solidFill>
                  <a:srgbClr val="FF0000"/>
                </a:solidFill>
              </a:rPr>
              <a:t>È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INCINTA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306" y="2084411"/>
            <a:ext cx="5752046" cy="39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8324" y="365125"/>
            <a:ext cx="9515475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DURANTE L’ALLATTAMENTO…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2" b="7742"/>
          <a:stretch/>
        </p:blipFill>
        <p:spPr>
          <a:xfrm>
            <a:off x="1838325" y="1953419"/>
            <a:ext cx="8479382" cy="37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11499"/>
            <a:ext cx="10515600" cy="241901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ATTENZIONE: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00B050"/>
                </a:solidFill>
              </a:rPr>
              <a:t>BISOGNA LAVARE SEMPRE </a:t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>FRUTTA A VERDURA!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2916781"/>
            <a:ext cx="4293997" cy="2857460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1699" y="2916781"/>
            <a:ext cx="4962100" cy="18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27" y="0"/>
            <a:ext cx="898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516" y="365125"/>
            <a:ext cx="9320284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MANGIARE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830" y="2490514"/>
            <a:ext cx="4668174" cy="34966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87606" y="2490514"/>
            <a:ext cx="2838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CARNE CRUDA O POCO COTTA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4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516" y="365125"/>
            <a:ext cx="9320284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MANGIARE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87606" y="2490514"/>
            <a:ext cx="2838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PESCE CRUDO O POCO COTTO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09" y="2490514"/>
            <a:ext cx="6203259" cy="25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516" y="365125"/>
            <a:ext cx="9320284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MANGIARE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15152" y="2490514"/>
            <a:ext cx="283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UOVA CRUDE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23" y="2490514"/>
            <a:ext cx="3784623" cy="21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516" y="365125"/>
            <a:ext cx="9320284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BERE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87606" y="2490514"/>
            <a:ext cx="283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LATTE CRUDO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8" y="3700914"/>
            <a:ext cx="4258172" cy="24067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98" y="2520180"/>
            <a:ext cx="3808214" cy="2534193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6032310" y="3944203"/>
            <a:ext cx="1050878" cy="960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232398" y="5054373"/>
            <a:ext cx="380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DOBBIAMO BOLLIRE IL LATTE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516" y="365125"/>
            <a:ext cx="7847463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BERE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33515" y="2228904"/>
            <a:ext cx="880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ALCOLICI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25" y="2228904"/>
            <a:ext cx="5199796" cy="34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1880" y="365125"/>
            <a:ext cx="9101919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</a:t>
            </a:r>
            <a:r>
              <a:rPr lang="it-IT" b="1" u="sng" dirty="0" smtClean="0">
                <a:solidFill>
                  <a:srgbClr val="FF0000"/>
                </a:solidFill>
              </a:rPr>
              <a:t>NON DEVE </a:t>
            </a:r>
            <a:r>
              <a:rPr lang="it-IT" b="1" dirty="0" smtClean="0">
                <a:solidFill>
                  <a:srgbClr val="0070C0"/>
                </a:solidFill>
              </a:rPr>
              <a:t>BERE UNA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DONNA INCINTA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5260" y="2399274"/>
            <a:ext cx="4265687" cy="31940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51129" y="2611285"/>
            <a:ext cx="507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IL CAFFÈ E IL TÈ SI POSSONO BERE </a:t>
            </a:r>
          </a:p>
          <a:p>
            <a:r>
              <a:rPr lang="it-IT" sz="2800" dirty="0" smtClean="0">
                <a:solidFill>
                  <a:srgbClr val="00B050"/>
                </a:solidFill>
              </a:rPr>
              <a:t>MA NON TROPPO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(2 TAZZE AL GIORNO) 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1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9050" y="365125"/>
            <a:ext cx="9224749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COSA DEVE MANGIARE UNA DONNA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QUANDO </a:t>
            </a:r>
            <a:r>
              <a:rPr lang="it-IT" b="1" dirty="0" smtClean="0">
                <a:solidFill>
                  <a:srgbClr val="FF0000"/>
                </a:solidFill>
              </a:rPr>
              <a:t>ALLATTA</a:t>
            </a:r>
            <a:r>
              <a:rPr lang="it-IT" b="1" dirty="0" smtClean="0">
                <a:solidFill>
                  <a:srgbClr val="0070C0"/>
                </a:solidFill>
              </a:rPr>
              <a:t>?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759" y="2224586"/>
            <a:ext cx="5573235" cy="37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2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81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COSA DEVE MANGIARE UNA DONNA  QUANDO È INCINTA?</vt:lpstr>
      <vt:lpstr>Presentazione standard di PowerPoint</vt:lpstr>
      <vt:lpstr>COSA NON DEVE MANGIARE UNA  DONNA INCINTA</vt:lpstr>
      <vt:lpstr>COSA NON DEVE MANGIARE UNA  DONNA INCINTA</vt:lpstr>
      <vt:lpstr>COSA NON DEVE MANGIARE UNA  DONNA INCINTA</vt:lpstr>
      <vt:lpstr>COSA NON DEVE BERE UNA  DONNA INCINTA</vt:lpstr>
      <vt:lpstr>COSA NON DEVE BERE UNA  DONNA INCINTA</vt:lpstr>
      <vt:lpstr>COSA NON DEVE BERE UNA  DONNA INCINTA</vt:lpstr>
      <vt:lpstr>COSA DEVE MANGIARE UNA DONNA  QUANDO ALLATTA?</vt:lpstr>
      <vt:lpstr>DURANTE L’ALLATTAMENTO…</vt:lpstr>
      <vt:lpstr>ATTENZIONE:  BISOGNA LAVARE SEMPRE  FRUTTA A VERDURA!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DEVE MANGIARE UNA DONNA  QUANDO È INCINTA?</dc:title>
  <dc:creator>Ivana Tibaldi</dc:creator>
  <cp:lastModifiedBy>Ivana Tibaldi</cp:lastModifiedBy>
  <cp:revision>7</cp:revision>
  <dcterms:created xsi:type="dcterms:W3CDTF">2021-02-07T17:25:55Z</dcterms:created>
  <dcterms:modified xsi:type="dcterms:W3CDTF">2021-02-07T18:07:31Z</dcterms:modified>
</cp:coreProperties>
</file>