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2" r:id="rId3"/>
    <p:sldId id="261" r:id="rId4"/>
    <p:sldId id="263" r:id="rId5"/>
    <p:sldId id="264" r:id="rId6"/>
    <p:sldId id="265" r:id="rId7"/>
    <p:sldId id="271" r:id="rId8"/>
    <p:sldId id="272" r:id="rId9"/>
    <p:sldId id="266" r:id="rId10"/>
    <p:sldId id="267" r:id="rId11"/>
    <p:sldId id="269" r:id="rId12"/>
    <p:sldId id="270" r:id="rId13"/>
    <p:sldId id="268" r:id="rId14"/>
    <p:sldId id="274" r:id="rId15"/>
    <p:sldId id="275" r:id="rId16"/>
    <p:sldId id="303" r:id="rId17"/>
    <p:sldId id="276" r:id="rId18"/>
    <p:sldId id="279" r:id="rId19"/>
    <p:sldId id="277" r:id="rId20"/>
    <p:sldId id="278" r:id="rId21"/>
    <p:sldId id="285" r:id="rId22"/>
    <p:sldId id="281" r:id="rId23"/>
    <p:sldId id="280" r:id="rId24"/>
    <p:sldId id="282" r:id="rId25"/>
    <p:sldId id="284" r:id="rId26"/>
    <p:sldId id="286" r:id="rId27"/>
    <p:sldId id="287" r:id="rId28"/>
    <p:sldId id="288" r:id="rId29"/>
    <p:sldId id="289" r:id="rId30"/>
    <p:sldId id="290" r:id="rId31"/>
    <p:sldId id="291" r:id="rId32"/>
    <p:sldId id="292" r:id="rId33"/>
    <p:sldId id="293" r:id="rId34"/>
    <p:sldId id="294" r:id="rId35"/>
    <p:sldId id="295" r:id="rId36"/>
    <p:sldId id="296" r:id="rId37"/>
    <p:sldId id="297" r:id="rId38"/>
    <p:sldId id="298" r:id="rId39"/>
    <p:sldId id="299" r:id="rId40"/>
    <p:sldId id="300" r:id="rId41"/>
    <p:sldId id="301" r:id="rId42"/>
  </p:sldIdLst>
  <p:sldSz cx="12192000" cy="6858000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3" d="100"/>
          <a:sy n="73" d="100"/>
        </p:scale>
        <p:origin x="61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ableStyles" Target="tableStyles.xml"/><Relationship Id="rId20" Type="http://schemas.openxmlformats.org/officeDocument/2006/relationships/slide" Target="slides/slide19.xml"/><Relationship Id="rId41" Type="http://schemas.openxmlformats.org/officeDocument/2006/relationships/slide" Target="slides/slide40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879B1E-2881-4D3A-A4D3-C0D211524428}" type="datetimeFigureOut">
              <a:rPr lang="it-IT" smtClean="0"/>
              <a:t>22/06/2017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52CA51-8A53-4D7D-9E41-4B0BD310A2C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3267531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879B1E-2881-4D3A-A4D3-C0D211524428}" type="datetimeFigureOut">
              <a:rPr lang="it-IT" smtClean="0"/>
              <a:t>22/06/2017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52CA51-8A53-4D7D-9E41-4B0BD310A2C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2532610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879B1E-2881-4D3A-A4D3-C0D211524428}" type="datetimeFigureOut">
              <a:rPr lang="it-IT" smtClean="0"/>
              <a:t>22/06/2017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52CA51-8A53-4D7D-9E41-4B0BD310A2C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2492003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879B1E-2881-4D3A-A4D3-C0D211524428}" type="datetimeFigureOut">
              <a:rPr lang="it-IT" smtClean="0"/>
              <a:t>22/06/2017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52CA51-8A53-4D7D-9E41-4B0BD310A2C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6233332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879B1E-2881-4D3A-A4D3-C0D211524428}" type="datetimeFigureOut">
              <a:rPr lang="it-IT" smtClean="0"/>
              <a:t>22/06/2017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52CA51-8A53-4D7D-9E41-4B0BD310A2C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7130212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879B1E-2881-4D3A-A4D3-C0D211524428}" type="datetimeFigureOut">
              <a:rPr lang="it-IT" smtClean="0"/>
              <a:t>22/06/2017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52CA51-8A53-4D7D-9E41-4B0BD310A2C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3971827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879B1E-2881-4D3A-A4D3-C0D211524428}" type="datetimeFigureOut">
              <a:rPr lang="it-IT" smtClean="0"/>
              <a:t>22/06/2017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52CA51-8A53-4D7D-9E41-4B0BD310A2C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8141608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879B1E-2881-4D3A-A4D3-C0D211524428}" type="datetimeFigureOut">
              <a:rPr lang="it-IT" smtClean="0"/>
              <a:t>22/06/2017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52CA51-8A53-4D7D-9E41-4B0BD310A2C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9799597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879B1E-2881-4D3A-A4D3-C0D211524428}" type="datetimeFigureOut">
              <a:rPr lang="it-IT" smtClean="0"/>
              <a:t>22/06/2017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52CA51-8A53-4D7D-9E41-4B0BD310A2C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8212190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879B1E-2881-4D3A-A4D3-C0D211524428}" type="datetimeFigureOut">
              <a:rPr lang="it-IT" smtClean="0"/>
              <a:t>22/06/2017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52CA51-8A53-4D7D-9E41-4B0BD310A2C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673665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879B1E-2881-4D3A-A4D3-C0D211524428}" type="datetimeFigureOut">
              <a:rPr lang="it-IT" smtClean="0"/>
              <a:t>22/06/2017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52CA51-8A53-4D7D-9E41-4B0BD310A2C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4173455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5879B1E-2881-4D3A-A4D3-C0D211524428}" type="datetimeFigureOut">
              <a:rPr lang="it-IT" smtClean="0"/>
              <a:t>22/06/2017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152CA51-8A53-4D7D-9E41-4B0BD310A2C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6481360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193" y="117565"/>
            <a:ext cx="6792685" cy="6740435"/>
          </a:xfrm>
          <a:prstGeom prst="rect">
            <a:avLst/>
          </a:prstGeom>
        </p:spPr>
      </p:pic>
      <p:sp>
        <p:nvSpPr>
          <p:cNvPr id="2" name="CasellaDiTesto 1"/>
          <p:cNvSpPr txBox="1"/>
          <p:nvPr/>
        </p:nvSpPr>
        <p:spPr>
          <a:xfrm>
            <a:off x="7654834" y="238588"/>
            <a:ext cx="4219303" cy="68634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8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</a:rPr>
              <a:t>C</a:t>
            </a:r>
          </a:p>
          <a:p>
            <a:pPr algn="ctr"/>
            <a:r>
              <a:rPr lang="it-IT" sz="8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</a:rPr>
              <a:t>O</a:t>
            </a:r>
          </a:p>
          <a:p>
            <a:pPr algn="ctr"/>
            <a:r>
              <a:rPr lang="it-IT" sz="8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</a:rPr>
              <a:t>L</a:t>
            </a:r>
          </a:p>
          <a:p>
            <a:pPr algn="ctr"/>
            <a:r>
              <a:rPr lang="it-IT" sz="8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</a:rPr>
              <a:t>L</a:t>
            </a:r>
          </a:p>
          <a:p>
            <a:pPr algn="ctr"/>
            <a:r>
              <a:rPr lang="it-IT" sz="8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</a:rPr>
              <a:t>E</a:t>
            </a:r>
          </a:p>
        </p:txBody>
      </p:sp>
    </p:spTree>
    <p:extLst>
      <p:ext uri="{BB962C8B-B14F-4D97-AF65-F5344CB8AC3E}">
        <p14:creationId xmlns:p14="http://schemas.microsoft.com/office/powerpoint/2010/main" val="1540242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91440" y="365125"/>
            <a:ext cx="12100560" cy="4833892"/>
          </a:xfrm>
        </p:spPr>
        <p:txBody>
          <a:bodyPr>
            <a:noAutofit/>
          </a:bodyPr>
          <a:lstStyle/>
          <a:p>
            <a:r>
              <a:rPr lang="it-IT" sz="13000" dirty="0" smtClean="0">
                <a:latin typeface="Arial Black" panose="020B0A04020102020204" pitchFamily="34" charset="0"/>
              </a:rPr>
              <a:t>MONARCHIA</a:t>
            </a:r>
            <a:endParaRPr lang="it-IT" sz="13000" dirty="0">
              <a:latin typeface="Arial Black" panose="020B0A04020102020204" pitchFamily="34" charset="0"/>
            </a:endParaRPr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9436" y="3605213"/>
            <a:ext cx="3714750" cy="2571750"/>
          </a:xfrm>
        </p:spPr>
      </p:pic>
    </p:spTree>
    <p:extLst>
      <p:ext uri="{BB962C8B-B14F-4D97-AF65-F5344CB8AC3E}">
        <p14:creationId xmlns:p14="http://schemas.microsoft.com/office/powerpoint/2010/main" val="11952191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0342" y="108552"/>
            <a:ext cx="9993087" cy="66553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66777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8721" y="274321"/>
            <a:ext cx="10097588" cy="64138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49088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96664" y="1825625"/>
            <a:ext cx="6198672" cy="4351338"/>
          </a:xfrm>
        </p:spPr>
      </p:pic>
      <p:pic>
        <p:nvPicPr>
          <p:cNvPr id="5" name="Immagin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2331" y="248194"/>
            <a:ext cx="10789919" cy="6400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14083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Segnaposto contenuto 2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80610" y="261257"/>
            <a:ext cx="8752115" cy="62684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17426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magin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1573" y="133350"/>
            <a:ext cx="5695950" cy="6591300"/>
          </a:xfrm>
          <a:prstGeom prst="rect">
            <a:avLst/>
          </a:prstGeom>
        </p:spPr>
      </p:pic>
      <p:sp>
        <p:nvSpPr>
          <p:cNvPr id="7" name="CasellaDiTesto 6"/>
          <p:cNvSpPr txBox="1"/>
          <p:nvPr/>
        </p:nvSpPr>
        <p:spPr>
          <a:xfrm>
            <a:off x="6570618" y="2076993"/>
            <a:ext cx="5342706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5400" dirty="0" smtClean="0">
                <a:latin typeface="Arial Black" panose="020B0A04020102020204" pitchFamily="34" charset="0"/>
              </a:rPr>
              <a:t>SERGIO</a:t>
            </a:r>
          </a:p>
          <a:p>
            <a:pPr algn="ctr"/>
            <a:r>
              <a:rPr lang="it-IT" sz="5400" dirty="0" smtClean="0">
                <a:latin typeface="Arial Black" panose="020B0A04020102020204" pitchFamily="34" charset="0"/>
              </a:rPr>
              <a:t> </a:t>
            </a:r>
          </a:p>
          <a:p>
            <a:pPr algn="ctr"/>
            <a:r>
              <a:rPr lang="it-IT" sz="5400" dirty="0" smtClean="0">
                <a:latin typeface="Arial Black" panose="020B0A04020102020204" pitchFamily="34" charset="0"/>
              </a:rPr>
              <a:t>MATTARELLA</a:t>
            </a:r>
            <a:endParaRPr lang="it-IT" sz="5400" dirty="0"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606611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31074" y="2011682"/>
            <a:ext cx="10922726" cy="2390503"/>
          </a:xfrm>
        </p:spPr>
        <p:txBody>
          <a:bodyPr>
            <a:noAutofit/>
          </a:bodyPr>
          <a:lstStyle/>
          <a:p>
            <a:pPr algn="ctr"/>
            <a:r>
              <a:rPr lang="it-IT" sz="6000" dirty="0" smtClean="0">
                <a:latin typeface="Arial Black" panose="020B0A04020102020204" pitchFamily="34" charset="0"/>
              </a:rPr>
              <a:t>SALONE </a:t>
            </a:r>
            <a:r>
              <a:rPr lang="it-IT" sz="6000" dirty="0" smtClean="0">
                <a:latin typeface="Arial Black" panose="020B0A04020102020204" pitchFamily="34" charset="0"/>
              </a:rPr>
              <a:t>DEI</a:t>
            </a:r>
            <a:r>
              <a:rPr lang="it-IT" sz="6000" dirty="0" smtClean="0">
                <a:latin typeface="Arial Black" panose="020B0A04020102020204" pitchFamily="34" charset="0"/>
              </a:rPr>
              <a:t/>
            </a:r>
            <a:br>
              <a:rPr lang="it-IT" sz="6000" dirty="0" smtClean="0">
                <a:latin typeface="Arial Black" panose="020B0A04020102020204" pitchFamily="34" charset="0"/>
              </a:rPr>
            </a:br>
            <a:r>
              <a:rPr lang="it-IT" sz="2000" dirty="0">
                <a:latin typeface="Arial Black" panose="020B0A04020102020204" pitchFamily="34" charset="0"/>
              </a:rPr>
              <a:t> </a:t>
            </a:r>
            <a:r>
              <a:rPr lang="it-IT" sz="2000" dirty="0" smtClean="0">
                <a:latin typeface="Arial Black" panose="020B0A04020102020204" pitchFamily="34" charset="0"/>
              </a:rPr>
              <a:t>   </a:t>
            </a:r>
            <a:r>
              <a:rPr lang="it-IT" sz="6000" dirty="0" smtClean="0">
                <a:latin typeface="Arial Black" panose="020B0A04020102020204" pitchFamily="34" charset="0"/>
              </a:rPr>
              <a:t/>
            </a:r>
            <a:br>
              <a:rPr lang="it-IT" sz="6000" dirty="0" smtClean="0">
                <a:latin typeface="Arial Black" panose="020B0A04020102020204" pitchFamily="34" charset="0"/>
              </a:rPr>
            </a:br>
            <a:r>
              <a:rPr lang="it-IT" sz="12000" dirty="0" smtClean="0">
                <a:latin typeface="Arial Black" panose="020B0A04020102020204" pitchFamily="34" charset="0"/>
              </a:rPr>
              <a:t>CORAZZIERI</a:t>
            </a:r>
            <a:endParaRPr lang="it-IT" sz="12000" dirty="0"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231027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5834" y="349239"/>
            <a:ext cx="11565239" cy="63066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64967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891576"/>
          </a:xfrm>
        </p:spPr>
        <p:txBody>
          <a:bodyPr>
            <a:noAutofit/>
          </a:bodyPr>
          <a:lstStyle/>
          <a:p>
            <a:pPr algn="ctr"/>
            <a:r>
              <a:rPr lang="it-IT" sz="12000" dirty="0" smtClean="0">
                <a:latin typeface="Arial Black" panose="020B0A04020102020204" pitchFamily="34" charset="0"/>
              </a:rPr>
              <a:t>S T E M </a:t>
            </a:r>
            <a:r>
              <a:rPr lang="it-IT" sz="12000" dirty="0" err="1" smtClean="0">
                <a:latin typeface="Arial Black" panose="020B0A04020102020204" pitchFamily="34" charset="0"/>
              </a:rPr>
              <a:t>M</a:t>
            </a:r>
            <a:r>
              <a:rPr lang="it-IT" sz="12000" dirty="0" smtClean="0">
                <a:latin typeface="Arial Black" panose="020B0A04020102020204" pitchFamily="34" charset="0"/>
              </a:rPr>
              <a:t> A</a:t>
            </a:r>
            <a:endParaRPr lang="it-IT" sz="12000" dirty="0">
              <a:latin typeface="Arial Black" panose="020B0A04020102020204" pitchFamily="34" charset="0"/>
            </a:endParaRPr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892730" y="2269764"/>
            <a:ext cx="4114801" cy="4351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14583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6750423"/>
          </a:xfrm>
        </p:spPr>
        <p:txBody>
          <a:bodyPr>
            <a:normAutofit/>
          </a:bodyPr>
          <a:lstStyle/>
          <a:p>
            <a:pPr algn="ctr"/>
            <a:r>
              <a:rPr lang="it-IT" sz="17000" dirty="0" smtClean="0">
                <a:latin typeface="Arial Black" panose="020B0A04020102020204" pitchFamily="34" charset="0"/>
              </a:rPr>
              <a:t>SOFFITTO</a:t>
            </a:r>
            <a:br>
              <a:rPr lang="it-IT" sz="17000" dirty="0" smtClean="0">
                <a:latin typeface="Arial Black" panose="020B0A04020102020204" pitchFamily="34" charset="0"/>
              </a:rPr>
            </a:br>
            <a:r>
              <a:rPr lang="it-IT" sz="17000" dirty="0" smtClean="0">
                <a:latin typeface="Arial Black" panose="020B0A04020102020204" pitchFamily="34" charset="0"/>
              </a:rPr>
              <a:t/>
            </a:r>
            <a:br>
              <a:rPr lang="it-IT" sz="17000" dirty="0" smtClean="0">
                <a:latin typeface="Arial Black" panose="020B0A04020102020204" pitchFamily="34" charset="0"/>
              </a:rPr>
            </a:br>
            <a:r>
              <a:rPr lang="it-IT" sz="10000" dirty="0" smtClean="0">
                <a:latin typeface="Arial Black" panose="020B0A04020102020204" pitchFamily="34" charset="0"/>
              </a:rPr>
              <a:t>LEGNO</a:t>
            </a:r>
            <a:endParaRPr lang="it-IT" sz="10000" dirty="0"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374370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6857999"/>
          </a:xfrm>
        </p:spPr>
        <p:txBody>
          <a:bodyPr>
            <a:normAutofit/>
          </a:bodyPr>
          <a:lstStyle/>
          <a:p>
            <a:r>
              <a:rPr lang="it-IT" sz="21000" dirty="0" smtClean="0">
                <a:latin typeface="Arial Black" panose="020B0A04020102020204" pitchFamily="34" charset="0"/>
              </a:rPr>
              <a:t>STATUA</a:t>
            </a:r>
            <a:endParaRPr lang="it-IT" sz="21000" dirty="0"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294241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6750423"/>
          </a:xfrm>
        </p:spPr>
        <p:txBody>
          <a:bodyPr>
            <a:normAutofit/>
          </a:bodyPr>
          <a:lstStyle/>
          <a:p>
            <a:pPr algn="ctr"/>
            <a:r>
              <a:rPr lang="it-IT" sz="14000" dirty="0" smtClean="0">
                <a:latin typeface="Arial Black" panose="020B0A04020102020204" pitchFamily="34" charset="0"/>
              </a:rPr>
              <a:t>PAVIMENTO</a:t>
            </a:r>
            <a:br>
              <a:rPr lang="it-IT" sz="14000" dirty="0" smtClean="0">
                <a:latin typeface="Arial Black" panose="020B0A04020102020204" pitchFamily="34" charset="0"/>
              </a:rPr>
            </a:br>
            <a:r>
              <a:rPr lang="it-IT" sz="14000" dirty="0" smtClean="0">
                <a:latin typeface="Arial Black" panose="020B0A04020102020204" pitchFamily="34" charset="0"/>
              </a:rPr>
              <a:t/>
            </a:r>
            <a:br>
              <a:rPr lang="it-IT" sz="14000" dirty="0" smtClean="0">
                <a:latin typeface="Arial Black" panose="020B0A04020102020204" pitchFamily="34" charset="0"/>
              </a:rPr>
            </a:br>
            <a:r>
              <a:rPr lang="it-IT" sz="10000" dirty="0" smtClean="0">
                <a:latin typeface="Arial Black" panose="020B0A04020102020204" pitchFamily="34" charset="0"/>
              </a:rPr>
              <a:t>MARMO</a:t>
            </a:r>
            <a:endParaRPr lang="it-IT" sz="10000" dirty="0"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29894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8200" y="2011682"/>
            <a:ext cx="10515600" cy="2390503"/>
          </a:xfrm>
        </p:spPr>
        <p:txBody>
          <a:bodyPr>
            <a:noAutofit/>
          </a:bodyPr>
          <a:lstStyle/>
          <a:p>
            <a:pPr algn="ctr"/>
            <a:r>
              <a:rPr lang="it-IT" sz="6000" dirty="0" smtClean="0">
                <a:latin typeface="Arial Black" panose="020B0A04020102020204" pitchFamily="34" charset="0"/>
              </a:rPr>
              <a:t>SALONE DELLE</a:t>
            </a:r>
            <a:br>
              <a:rPr lang="it-IT" sz="6000" dirty="0" smtClean="0">
                <a:latin typeface="Arial Black" panose="020B0A04020102020204" pitchFamily="34" charset="0"/>
              </a:rPr>
            </a:br>
            <a:r>
              <a:rPr lang="it-IT" sz="2000" dirty="0">
                <a:latin typeface="Arial Black" panose="020B0A04020102020204" pitchFamily="34" charset="0"/>
              </a:rPr>
              <a:t> </a:t>
            </a:r>
            <a:r>
              <a:rPr lang="it-IT" sz="2000" dirty="0" smtClean="0">
                <a:latin typeface="Arial Black" panose="020B0A04020102020204" pitchFamily="34" charset="0"/>
              </a:rPr>
              <a:t>   </a:t>
            </a:r>
            <a:r>
              <a:rPr lang="it-IT" sz="6000" dirty="0" smtClean="0">
                <a:latin typeface="Arial Black" panose="020B0A04020102020204" pitchFamily="34" charset="0"/>
              </a:rPr>
              <a:t/>
            </a:r>
            <a:br>
              <a:rPr lang="it-IT" sz="6000" dirty="0" smtClean="0">
                <a:latin typeface="Arial Black" panose="020B0A04020102020204" pitchFamily="34" charset="0"/>
              </a:rPr>
            </a:br>
            <a:r>
              <a:rPr lang="it-IT" sz="18000" dirty="0" smtClean="0">
                <a:latin typeface="Arial Black" panose="020B0A04020102020204" pitchFamily="34" charset="0"/>
              </a:rPr>
              <a:t>FESTE</a:t>
            </a:r>
            <a:endParaRPr lang="it-IT" sz="18000" dirty="0"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214543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6750423"/>
          </a:xfrm>
        </p:spPr>
        <p:txBody>
          <a:bodyPr>
            <a:normAutofit/>
          </a:bodyPr>
          <a:lstStyle/>
          <a:p>
            <a:pPr algn="ctr"/>
            <a:r>
              <a:rPr lang="it-IT" sz="14000" dirty="0" smtClean="0">
                <a:latin typeface="Arial Black" panose="020B0A04020102020204" pitchFamily="34" charset="0"/>
              </a:rPr>
              <a:t>BALCONE</a:t>
            </a:r>
            <a:br>
              <a:rPr lang="it-IT" sz="14000" dirty="0" smtClean="0">
                <a:latin typeface="Arial Black" panose="020B0A04020102020204" pitchFamily="34" charset="0"/>
              </a:rPr>
            </a:br>
            <a:r>
              <a:rPr lang="it-IT" sz="14000" dirty="0" smtClean="0">
                <a:latin typeface="Arial Black" panose="020B0A04020102020204" pitchFamily="34" charset="0"/>
              </a:rPr>
              <a:t/>
            </a:r>
            <a:br>
              <a:rPr lang="it-IT" sz="14000" dirty="0" smtClean="0">
                <a:latin typeface="Arial Black" panose="020B0A04020102020204" pitchFamily="34" charset="0"/>
              </a:rPr>
            </a:br>
            <a:r>
              <a:rPr lang="it-IT" sz="14000" dirty="0" smtClean="0">
                <a:latin typeface="Arial Black" panose="020B0A04020102020204" pitchFamily="34" charset="0"/>
              </a:rPr>
              <a:t>LAMPADARI</a:t>
            </a:r>
            <a:endParaRPr lang="it-IT" sz="10000" dirty="0"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319696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04503" y="417377"/>
            <a:ext cx="11939451" cy="1502863"/>
          </a:xfrm>
        </p:spPr>
        <p:txBody>
          <a:bodyPr>
            <a:noAutofit/>
          </a:bodyPr>
          <a:lstStyle/>
          <a:p>
            <a:pPr algn="ctr"/>
            <a:r>
              <a:rPr lang="it-IT" sz="12000" dirty="0" smtClean="0">
                <a:latin typeface="Arial Black" panose="020B0A04020102020204" pitchFamily="34" charset="0"/>
              </a:rPr>
              <a:t>GIURAMENTO</a:t>
            </a:r>
            <a:endParaRPr lang="it-IT" sz="12000" dirty="0">
              <a:latin typeface="Arial Black" panose="020B0A04020102020204" pitchFamily="34" charset="0"/>
            </a:endParaRPr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6894" y="2050869"/>
            <a:ext cx="5708468" cy="465037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33623538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535577" y="2011682"/>
            <a:ext cx="11103429" cy="2390503"/>
          </a:xfrm>
        </p:spPr>
        <p:txBody>
          <a:bodyPr>
            <a:noAutofit/>
          </a:bodyPr>
          <a:lstStyle/>
          <a:p>
            <a:pPr algn="ctr"/>
            <a:r>
              <a:rPr lang="it-IT" sz="6000" dirty="0" smtClean="0">
                <a:latin typeface="Arial Black" panose="020B0A04020102020204" pitchFamily="34" charset="0"/>
              </a:rPr>
              <a:t>SALA DEGLI</a:t>
            </a:r>
            <a:br>
              <a:rPr lang="it-IT" sz="6000" dirty="0" smtClean="0">
                <a:latin typeface="Arial Black" panose="020B0A04020102020204" pitchFamily="34" charset="0"/>
              </a:rPr>
            </a:br>
            <a:r>
              <a:rPr lang="it-IT" sz="2000" dirty="0">
                <a:latin typeface="Arial Black" panose="020B0A04020102020204" pitchFamily="34" charset="0"/>
              </a:rPr>
              <a:t> </a:t>
            </a:r>
            <a:r>
              <a:rPr lang="it-IT" sz="2000" dirty="0" smtClean="0">
                <a:latin typeface="Arial Black" panose="020B0A04020102020204" pitchFamily="34" charset="0"/>
              </a:rPr>
              <a:t>   </a:t>
            </a:r>
            <a:r>
              <a:rPr lang="it-IT" sz="6000" dirty="0" smtClean="0">
                <a:latin typeface="Arial Black" panose="020B0A04020102020204" pitchFamily="34" charset="0"/>
              </a:rPr>
              <a:t/>
            </a:r>
            <a:br>
              <a:rPr lang="it-IT" sz="6000" dirty="0" smtClean="0">
                <a:latin typeface="Arial Black" panose="020B0A04020102020204" pitchFamily="34" charset="0"/>
              </a:rPr>
            </a:br>
            <a:r>
              <a:rPr lang="it-IT" sz="17000" dirty="0" smtClean="0">
                <a:latin typeface="Arial Black" panose="020B0A04020102020204" pitchFamily="34" charset="0"/>
              </a:rPr>
              <a:t>SPECCHI</a:t>
            </a:r>
            <a:endParaRPr lang="it-IT" sz="17000" dirty="0"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128790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261257" y="2011682"/>
            <a:ext cx="11547566" cy="2390503"/>
          </a:xfrm>
        </p:spPr>
        <p:txBody>
          <a:bodyPr>
            <a:noAutofit/>
          </a:bodyPr>
          <a:lstStyle/>
          <a:p>
            <a:pPr algn="ctr"/>
            <a:r>
              <a:rPr lang="it-IT" sz="6000" dirty="0" smtClean="0">
                <a:latin typeface="Arial Black" panose="020B0A04020102020204" pitchFamily="34" charset="0"/>
              </a:rPr>
              <a:t/>
            </a:r>
            <a:br>
              <a:rPr lang="it-IT" sz="6000" dirty="0" smtClean="0">
                <a:latin typeface="Arial Black" panose="020B0A04020102020204" pitchFamily="34" charset="0"/>
              </a:rPr>
            </a:br>
            <a:r>
              <a:rPr lang="it-IT" sz="2000" dirty="0">
                <a:latin typeface="Arial Black" panose="020B0A04020102020204" pitchFamily="34" charset="0"/>
              </a:rPr>
              <a:t> </a:t>
            </a:r>
            <a:r>
              <a:rPr lang="it-IT" sz="2000" dirty="0" smtClean="0">
                <a:latin typeface="Arial Black" panose="020B0A04020102020204" pitchFamily="34" charset="0"/>
              </a:rPr>
              <a:t>   </a:t>
            </a:r>
            <a:r>
              <a:rPr lang="it-IT" sz="6000" dirty="0" smtClean="0">
                <a:latin typeface="Arial Black" panose="020B0A04020102020204" pitchFamily="34" charset="0"/>
              </a:rPr>
              <a:t/>
            </a:r>
            <a:br>
              <a:rPr lang="it-IT" sz="6000" dirty="0" smtClean="0">
                <a:latin typeface="Arial Black" panose="020B0A04020102020204" pitchFamily="34" charset="0"/>
              </a:rPr>
            </a:br>
            <a:r>
              <a:rPr lang="it-IT" sz="16000" dirty="0" smtClean="0">
                <a:latin typeface="Arial Black" panose="020B0A04020102020204" pitchFamily="34" charset="0"/>
              </a:rPr>
              <a:t>INCONTRI</a:t>
            </a:r>
            <a:endParaRPr lang="it-IT" sz="16000" dirty="0"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122495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18011" y="2011682"/>
            <a:ext cx="10935789" cy="2390503"/>
          </a:xfrm>
        </p:spPr>
        <p:txBody>
          <a:bodyPr>
            <a:noAutofit/>
          </a:bodyPr>
          <a:lstStyle/>
          <a:p>
            <a:pPr algn="ctr"/>
            <a:r>
              <a:rPr lang="it-IT" sz="6000" dirty="0" smtClean="0">
                <a:latin typeface="Arial Black" panose="020B0A04020102020204" pitchFamily="34" charset="0"/>
              </a:rPr>
              <a:t>SALA DEGLI</a:t>
            </a:r>
            <a:br>
              <a:rPr lang="it-IT" sz="6000" dirty="0" smtClean="0">
                <a:latin typeface="Arial Black" panose="020B0A04020102020204" pitchFamily="34" charset="0"/>
              </a:rPr>
            </a:br>
            <a:r>
              <a:rPr lang="it-IT" sz="2000" dirty="0">
                <a:latin typeface="Arial Black" panose="020B0A04020102020204" pitchFamily="34" charset="0"/>
              </a:rPr>
              <a:t> </a:t>
            </a:r>
            <a:r>
              <a:rPr lang="it-IT" sz="2000" dirty="0" smtClean="0">
                <a:latin typeface="Arial Black" panose="020B0A04020102020204" pitchFamily="34" charset="0"/>
              </a:rPr>
              <a:t>   </a:t>
            </a:r>
            <a:r>
              <a:rPr lang="it-IT" sz="6000" dirty="0" smtClean="0">
                <a:latin typeface="Arial Black" panose="020B0A04020102020204" pitchFamily="34" charset="0"/>
              </a:rPr>
              <a:t/>
            </a:r>
            <a:br>
              <a:rPr lang="it-IT" sz="6000" dirty="0" smtClean="0">
                <a:latin typeface="Arial Black" panose="020B0A04020102020204" pitchFamily="34" charset="0"/>
              </a:rPr>
            </a:br>
            <a:r>
              <a:rPr lang="it-IT" sz="20000" dirty="0" smtClean="0">
                <a:latin typeface="Arial Black" panose="020B0A04020102020204" pitchFamily="34" charset="0"/>
              </a:rPr>
              <a:t>ARAZZI</a:t>
            </a:r>
            <a:endParaRPr lang="it-IT" sz="20000" dirty="0"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720438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261257" y="2011682"/>
            <a:ext cx="11547566" cy="2390503"/>
          </a:xfrm>
        </p:spPr>
        <p:txBody>
          <a:bodyPr>
            <a:noAutofit/>
          </a:bodyPr>
          <a:lstStyle/>
          <a:p>
            <a:pPr algn="ctr"/>
            <a:r>
              <a:rPr lang="it-IT" sz="6000" dirty="0" smtClean="0">
                <a:latin typeface="Arial Black" panose="020B0A04020102020204" pitchFamily="34" charset="0"/>
              </a:rPr>
              <a:t/>
            </a:r>
            <a:br>
              <a:rPr lang="it-IT" sz="6000" dirty="0" smtClean="0">
                <a:latin typeface="Arial Black" panose="020B0A04020102020204" pitchFamily="34" charset="0"/>
              </a:rPr>
            </a:br>
            <a:r>
              <a:rPr lang="it-IT" sz="2000" dirty="0">
                <a:latin typeface="Arial Black" panose="020B0A04020102020204" pitchFamily="34" charset="0"/>
              </a:rPr>
              <a:t> </a:t>
            </a:r>
            <a:r>
              <a:rPr lang="it-IT" sz="2000" dirty="0" smtClean="0">
                <a:latin typeface="Arial Black" panose="020B0A04020102020204" pitchFamily="34" charset="0"/>
              </a:rPr>
              <a:t>   </a:t>
            </a:r>
            <a:r>
              <a:rPr lang="it-IT" sz="6000" dirty="0" smtClean="0">
                <a:latin typeface="Arial Black" panose="020B0A04020102020204" pitchFamily="34" charset="0"/>
              </a:rPr>
              <a:t/>
            </a:r>
            <a:br>
              <a:rPr lang="it-IT" sz="6000" dirty="0" smtClean="0">
                <a:latin typeface="Arial Black" panose="020B0A04020102020204" pitchFamily="34" charset="0"/>
              </a:rPr>
            </a:br>
            <a:r>
              <a:rPr lang="it-IT" sz="13000" dirty="0" smtClean="0">
                <a:latin typeface="Arial Black" panose="020B0A04020102020204" pitchFamily="34" charset="0"/>
              </a:rPr>
              <a:t>AFFRESCHO</a:t>
            </a:r>
            <a:endParaRPr lang="it-IT" sz="13000" dirty="0"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60830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535577" y="2011682"/>
            <a:ext cx="11103429" cy="2390503"/>
          </a:xfrm>
        </p:spPr>
        <p:txBody>
          <a:bodyPr>
            <a:noAutofit/>
          </a:bodyPr>
          <a:lstStyle/>
          <a:p>
            <a:pPr algn="ctr"/>
            <a:r>
              <a:rPr lang="it-IT" sz="6000" dirty="0" smtClean="0">
                <a:latin typeface="Arial Black" panose="020B0A04020102020204" pitchFamily="34" charset="0"/>
              </a:rPr>
              <a:t/>
            </a:r>
            <a:br>
              <a:rPr lang="it-IT" sz="6000" dirty="0" smtClean="0">
                <a:latin typeface="Arial Black" panose="020B0A04020102020204" pitchFamily="34" charset="0"/>
              </a:rPr>
            </a:br>
            <a:r>
              <a:rPr lang="it-IT" sz="2000" dirty="0">
                <a:latin typeface="Arial Black" panose="020B0A04020102020204" pitchFamily="34" charset="0"/>
              </a:rPr>
              <a:t> </a:t>
            </a:r>
            <a:r>
              <a:rPr lang="it-IT" sz="2000" dirty="0" smtClean="0">
                <a:latin typeface="Arial Black" panose="020B0A04020102020204" pitchFamily="34" charset="0"/>
              </a:rPr>
              <a:t>   </a:t>
            </a:r>
            <a:r>
              <a:rPr lang="it-IT" sz="6000" dirty="0" smtClean="0">
                <a:latin typeface="Arial Black" panose="020B0A04020102020204" pitchFamily="34" charset="0"/>
              </a:rPr>
              <a:t/>
            </a:r>
            <a:br>
              <a:rPr lang="it-IT" sz="6000" dirty="0" smtClean="0">
                <a:latin typeface="Arial Black" panose="020B0A04020102020204" pitchFamily="34" charset="0"/>
              </a:rPr>
            </a:br>
            <a:r>
              <a:rPr lang="it-IT" sz="20000" dirty="0" smtClean="0">
                <a:latin typeface="Arial Black" panose="020B0A04020102020204" pitchFamily="34" charset="0"/>
              </a:rPr>
              <a:t>STUDIO</a:t>
            </a:r>
            <a:r>
              <a:rPr lang="it-IT" sz="17000" dirty="0" smtClean="0">
                <a:latin typeface="Arial Black" panose="020B0A04020102020204" pitchFamily="34" charset="0"/>
              </a:rPr>
              <a:t/>
            </a:r>
            <a:br>
              <a:rPr lang="it-IT" sz="17000" dirty="0" smtClean="0">
                <a:latin typeface="Arial Black" panose="020B0A04020102020204" pitchFamily="34" charset="0"/>
              </a:rPr>
            </a:br>
            <a:r>
              <a:rPr lang="it-IT" sz="6000" dirty="0" smtClean="0">
                <a:latin typeface="Arial Black" panose="020B0A04020102020204" pitchFamily="34" charset="0"/>
              </a:rPr>
              <a:t>del </a:t>
            </a:r>
            <a:r>
              <a:rPr lang="it-IT" sz="7000" dirty="0" smtClean="0">
                <a:latin typeface="Arial Black" panose="020B0A04020102020204" pitchFamily="34" charset="0"/>
              </a:rPr>
              <a:t>PRESIDENTE</a:t>
            </a:r>
            <a:endParaRPr lang="it-IT" sz="7000" dirty="0"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573509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30629" y="2011682"/>
            <a:ext cx="11834948" cy="2390503"/>
          </a:xfrm>
        </p:spPr>
        <p:txBody>
          <a:bodyPr>
            <a:noAutofit/>
          </a:bodyPr>
          <a:lstStyle/>
          <a:p>
            <a:r>
              <a:rPr lang="it-IT" sz="6000" dirty="0" smtClean="0">
                <a:latin typeface="Arial Black" panose="020B0A04020102020204" pitchFamily="34" charset="0"/>
              </a:rPr>
              <a:t/>
            </a:r>
            <a:br>
              <a:rPr lang="it-IT" sz="6000" dirty="0" smtClean="0">
                <a:latin typeface="Arial Black" panose="020B0A04020102020204" pitchFamily="34" charset="0"/>
              </a:rPr>
            </a:br>
            <a:r>
              <a:rPr lang="it-IT" sz="2000" dirty="0">
                <a:latin typeface="Arial Black" panose="020B0A04020102020204" pitchFamily="34" charset="0"/>
              </a:rPr>
              <a:t> </a:t>
            </a:r>
            <a:r>
              <a:rPr lang="it-IT" sz="2000" dirty="0" smtClean="0">
                <a:latin typeface="Arial Black" panose="020B0A04020102020204" pitchFamily="34" charset="0"/>
              </a:rPr>
              <a:t>   </a:t>
            </a:r>
            <a:r>
              <a:rPr lang="it-IT" sz="6000" dirty="0" smtClean="0">
                <a:latin typeface="Arial Black" panose="020B0A04020102020204" pitchFamily="34" charset="0"/>
              </a:rPr>
              <a:t/>
            </a:r>
            <a:br>
              <a:rPr lang="it-IT" sz="6000" dirty="0" smtClean="0">
                <a:latin typeface="Arial Black" panose="020B0A04020102020204" pitchFamily="34" charset="0"/>
              </a:rPr>
            </a:br>
            <a:r>
              <a:rPr lang="it-IT" sz="14500" dirty="0" smtClean="0">
                <a:latin typeface="Arial Black" panose="020B0A04020102020204" pitchFamily="34" charset="0"/>
              </a:rPr>
              <a:t>SCRIVANIA</a:t>
            </a:r>
            <a:endParaRPr lang="it-IT" sz="14500" dirty="0"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178172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6750423"/>
          </a:xfrm>
        </p:spPr>
        <p:txBody>
          <a:bodyPr>
            <a:normAutofit/>
          </a:bodyPr>
          <a:lstStyle/>
          <a:p>
            <a:r>
              <a:rPr lang="it-IT" sz="19000" dirty="0" smtClean="0">
                <a:latin typeface="Arial Black" panose="020B0A04020102020204" pitchFamily="34" charset="0"/>
              </a:rPr>
              <a:t>CORTILE</a:t>
            </a:r>
            <a:endParaRPr lang="it-IT" sz="19000" dirty="0"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947950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30629" y="2011682"/>
            <a:ext cx="11834948" cy="2390503"/>
          </a:xfrm>
        </p:spPr>
        <p:txBody>
          <a:bodyPr>
            <a:noAutofit/>
          </a:bodyPr>
          <a:lstStyle/>
          <a:p>
            <a:pPr algn="ctr"/>
            <a:r>
              <a:rPr lang="it-IT" sz="6000" dirty="0" smtClean="0">
                <a:latin typeface="Arial Black" panose="020B0A04020102020204" pitchFamily="34" charset="0"/>
              </a:rPr>
              <a:t/>
            </a:r>
            <a:br>
              <a:rPr lang="it-IT" sz="6000" dirty="0" smtClean="0">
                <a:latin typeface="Arial Black" panose="020B0A04020102020204" pitchFamily="34" charset="0"/>
              </a:rPr>
            </a:br>
            <a:r>
              <a:rPr lang="it-IT" sz="2000" dirty="0">
                <a:latin typeface="Arial Black" panose="020B0A04020102020204" pitchFamily="34" charset="0"/>
              </a:rPr>
              <a:t> </a:t>
            </a:r>
            <a:r>
              <a:rPr lang="it-IT" sz="2000" dirty="0" smtClean="0">
                <a:latin typeface="Arial Black" panose="020B0A04020102020204" pitchFamily="34" charset="0"/>
              </a:rPr>
              <a:t>   </a:t>
            </a:r>
            <a:r>
              <a:rPr lang="it-IT" sz="6000" dirty="0" smtClean="0">
                <a:latin typeface="Arial Black" panose="020B0A04020102020204" pitchFamily="34" charset="0"/>
              </a:rPr>
              <a:t/>
            </a:r>
            <a:br>
              <a:rPr lang="it-IT" sz="6000" dirty="0" smtClean="0">
                <a:latin typeface="Arial Black" panose="020B0A04020102020204" pitchFamily="34" charset="0"/>
              </a:rPr>
            </a:br>
            <a:r>
              <a:rPr lang="it-IT" sz="16500" dirty="0" smtClean="0">
                <a:latin typeface="Arial Black" panose="020B0A04020102020204" pitchFamily="34" charset="0"/>
              </a:rPr>
              <a:t>DIALOGO</a:t>
            </a:r>
            <a:endParaRPr lang="it-IT" sz="16500" dirty="0"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004392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30629" y="2011682"/>
            <a:ext cx="11834948" cy="2390503"/>
          </a:xfrm>
        </p:spPr>
        <p:txBody>
          <a:bodyPr>
            <a:noAutofit/>
          </a:bodyPr>
          <a:lstStyle/>
          <a:p>
            <a:pPr algn="ctr"/>
            <a:r>
              <a:rPr lang="it-IT" sz="6000" dirty="0" smtClean="0">
                <a:latin typeface="Arial Black" panose="020B0A04020102020204" pitchFamily="34" charset="0"/>
              </a:rPr>
              <a:t/>
            </a:r>
            <a:br>
              <a:rPr lang="it-IT" sz="6000" dirty="0" smtClean="0">
                <a:latin typeface="Arial Black" panose="020B0A04020102020204" pitchFamily="34" charset="0"/>
              </a:rPr>
            </a:br>
            <a:r>
              <a:rPr lang="it-IT" sz="2000" dirty="0">
                <a:latin typeface="Arial Black" panose="020B0A04020102020204" pitchFamily="34" charset="0"/>
              </a:rPr>
              <a:t> </a:t>
            </a:r>
            <a:r>
              <a:rPr lang="it-IT" sz="2000" dirty="0" smtClean="0">
                <a:latin typeface="Arial Black" panose="020B0A04020102020204" pitchFamily="34" charset="0"/>
              </a:rPr>
              <a:t>   </a:t>
            </a:r>
            <a:r>
              <a:rPr lang="it-IT" sz="6000" dirty="0" smtClean="0">
                <a:latin typeface="Arial Black" panose="020B0A04020102020204" pitchFamily="34" charset="0"/>
              </a:rPr>
              <a:t/>
            </a:r>
            <a:br>
              <a:rPr lang="it-IT" sz="6000" dirty="0" smtClean="0">
                <a:latin typeface="Arial Black" panose="020B0A04020102020204" pitchFamily="34" charset="0"/>
              </a:rPr>
            </a:br>
            <a:r>
              <a:rPr lang="it-IT" sz="16500" dirty="0" smtClean="0">
                <a:latin typeface="Arial Black" panose="020B0A04020102020204" pitchFamily="34" charset="0"/>
              </a:rPr>
              <a:t>GIARDINI</a:t>
            </a:r>
            <a:endParaRPr lang="it-IT" sz="16500" dirty="0"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690590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30629" y="2011682"/>
            <a:ext cx="11834948" cy="2390503"/>
          </a:xfrm>
        </p:spPr>
        <p:txBody>
          <a:bodyPr>
            <a:noAutofit/>
          </a:bodyPr>
          <a:lstStyle/>
          <a:p>
            <a:pPr algn="ctr"/>
            <a:r>
              <a:rPr lang="it-IT" sz="6000" dirty="0" smtClean="0">
                <a:latin typeface="Arial Black" panose="020B0A04020102020204" pitchFamily="34" charset="0"/>
              </a:rPr>
              <a:t/>
            </a:r>
            <a:br>
              <a:rPr lang="it-IT" sz="6000" dirty="0" smtClean="0">
                <a:latin typeface="Arial Black" panose="020B0A04020102020204" pitchFamily="34" charset="0"/>
              </a:rPr>
            </a:br>
            <a:r>
              <a:rPr lang="it-IT" sz="2000" dirty="0">
                <a:latin typeface="Arial Black" panose="020B0A04020102020204" pitchFamily="34" charset="0"/>
              </a:rPr>
              <a:t> </a:t>
            </a:r>
            <a:r>
              <a:rPr lang="it-IT" sz="2000" dirty="0" smtClean="0">
                <a:latin typeface="Arial Black" panose="020B0A04020102020204" pitchFamily="34" charset="0"/>
              </a:rPr>
              <a:t>   </a:t>
            </a:r>
            <a:r>
              <a:rPr lang="it-IT" sz="6000" dirty="0" smtClean="0">
                <a:latin typeface="Arial Black" panose="020B0A04020102020204" pitchFamily="34" charset="0"/>
              </a:rPr>
              <a:t/>
            </a:r>
            <a:br>
              <a:rPr lang="it-IT" sz="6000" dirty="0" smtClean="0">
                <a:latin typeface="Arial Black" panose="020B0A04020102020204" pitchFamily="34" charset="0"/>
              </a:rPr>
            </a:br>
            <a:r>
              <a:rPr lang="it-IT" sz="14500" dirty="0" smtClean="0">
                <a:latin typeface="Arial Black" panose="020B0A04020102020204" pitchFamily="34" charset="0"/>
              </a:rPr>
              <a:t>FONTANA</a:t>
            </a:r>
            <a:br>
              <a:rPr lang="it-IT" sz="14500" dirty="0" smtClean="0">
                <a:latin typeface="Arial Black" panose="020B0A04020102020204" pitchFamily="34" charset="0"/>
              </a:rPr>
            </a:br>
            <a:r>
              <a:rPr lang="it-IT" sz="14500" dirty="0" smtClean="0">
                <a:latin typeface="Arial Black" panose="020B0A04020102020204" pitchFamily="34" charset="0"/>
              </a:rPr>
              <a:t/>
            </a:r>
            <a:br>
              <a:rPr lang="it-IT" sz="14500" dirty="0" smtClean="0">
                <a:latin typeface="Arial Black" panose="020B0A04020102020204" pitchFamily="34" charset="0"/>
              </a:rPr>
            </a:br>
            <a:r>
              <a:rPr lang="it-IT" sz="14500" dirty="0" smtClean="0">
                <a:latin typeface="Arial Black" panose="020B0A04020102020204" pitchFamily="34" charset="0"/>
              </a:rPr>
              <a:t>SIEPE</a:t>
            </a:r>
            <a:endParaRPr lang="it-IT" sz="14500" dirty="0"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204168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95943" y="2011682"/>
            <a:ext cx="11848011" cy="2390503"/>
          </a:xfrm>
        </p:spPr>
        <p:txBody>
          <a:bodyPr>
            <a:noAutofit/>
          </a:bodyPr>
          <a:lstStyle/>
          <a:p>
            <a:pPr algn="ctr"/>
            <a:r>
              <a:rPr lang="it-IT" sz="6000" dirty="0" smtClean="0">
                <a:latin typeface="Arial Black" panose="020B0A04020102020204" pitchFamily="34" charset="0"/>
              </a:rPr>
              <a:t>SALA DELLE</a:t>
            </a:r>
            <a:br>
              <a:rPr lang="it-IT" sz="6000" dirty="0" smtClean="0">
                <a:latin typeface="Arial Black" panose="020B0A04020102020204" pitchFamily="34" charset="0"/>
              </a:rPr>
            </a:br>
            <a:r>
              <a:rPr lang="it-IT" sz="6000" dirty="0" smtClean="0">
                <a:latin typeface="Arial Black" panose="020B0A04020102020204" pitchFamily="34" charset="0"/>
              </a:rPr>
              <a:t/>
            </a:r>
            <a:br>
              <a:rPr lang="it-IT" sz="6000" dirty="0" smtClean="0">
                <a:latin typeface="Arial Black" panose="020B0A04020102020204" pitchFamily="34" charset="0"/>
              </a:rPr>
            </a:br>
            <a:r>
              <a:rPr lang="it-IT" sz="2000" dirty="0">
                <a:latin typeface="Arial Black" panose="020B0A04020102020204" pitchFamily="34" charset="0"/>
              </a:rPr>
              <a:t> </a:t>
            </a:r>
            <a:r>
              <a:rPr lang="it-IT" sz="2000" dirty="0" smtClean="0">
                <a:latin typeface="Arial Black" panose="020B0A04020102020204" pitchFamily="34" charset="0"/>
              </a:rPr>
              <a:t>   </a:t>
            </a:r>
            <a:r>
              <a:rPr lang="it-IT" sz="6000" dirty="0" smtClean="0">
                <a:latin typeface="Arial Black" panose="020B0A04020102020204" pitchFamily="34" charset="0"/>
              </a:rPr>
              <a:t/>
            </a:r>
            <a:br>
              <a:rPr lang="it-IT" sz="6000" dirty="0" smtClean="0">
                <a:latin typeface="Arial Black" panose="020B0A04020102020204" pitchFamily="34" charset="0"/>
              </a:rPr>
            </a:br>
            <a:r>
              <a:rPr lang="it-IT" sz="15000" dirty="0" smtClean="0">
                <a:latin typeface="Arial Black" panose="020B0A04020102020204" pitchFamily="34" charset="0"/>
              </a:rPr>
              <a:t>CARROZZE</a:t>
            </a:r>
            <a:endParaRPr lang="it-IT" sz="15000" dirty="0"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914520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30629" y="2011682"/>
            <a:ext cx="11834948" cy="2390503"/>
          </a:xfrm>
        </p:spPr>
        <p:txBody>
          <a:bodyPr>
            <a:noAutofit/>
          </a:bodyPr>
          <a:lstStyle/>
          <a:p>
            <a:pPr algn="ctr"/>
            <a:r>
              <a:rPr lang="it-IT" sz="6000" dirty="0" smtClean="0">
                <a:latin typeface="Arial Black" panose="020B0A04020102020204" pitchFamily="34" charset="0"/>
              </a:rPr>
              <a:t/>
            </a:r>
            <a:br>
              <a:rPr lang="it-IT" sz="6000" dirty="0" smtClean="0">
                <a:latin typeface="Arial Black" panose="020B0A04020102020204" pitchFamily="34" charset="0"/>
              </a:rPr>
            </a:br>
            <a:r>
              <a:rPr lang="it-IT" sz="2000" dirty="0">
                <a:latin typeface="Arial Black" panose="020B0A04020102020204" pitchFamily="34" charset="0"/>
              </a:rPr>
              <a:t> </a:t>
            </a:r>
            <a:r>
              <a:rPr lang="it-IT" sz="2000" dirty="0" smtClean="0">
                <a:latin typeface="Arial Black" panose="020B0A04020102020204" pitchFamily="34" charset="0"/>
              </a:rPr>
              <a:t>   </a:t>
            </a:r>
            <a:r>
              <a:rPr lang="it-IT" sz="6000" dirty="0" smtClean="0">
                <a:latin typeface="Arial Black" panose="020B0A04020102020204" pitchFamily="34" charset="0"/>
              </a:rPr>
              <a:t/>
            </a:r>
            <a:br>
              <a:rPr lang="it-IT" sz="6000" dirty="0" smtClean="0">
                <a:latin typeface="Arial Black" panose="020B0A04020102020204" pitchFamily="34" charset="0"/>
              </a:rPr>
            </a:br>
            <a:r>
              <a:rPr lang="it-IT" sz="18500" dirty="0" smtClean="0">
                <a:latin typeface="Arial Black" panose="020B0A04020102020204" pitchFamily="34" charset="0"/>
              </a:rPr>
              <a:t>RUOTA</a:t>
            </a:r>
            <a:endParaRPr lang="it-IT" sz="18500" dirty="0"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089236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95943" y="2142309"/>
            <a:ext cx="11848011" cy="2259876"/>
          </a:xfrm>
        </p:spPr>
        <p:txBody>
          <a:bodyPr>
            <a:noAutofit/>
          </a:bodyPr>
          <a:lstStyle/>
          <a:p>
            <a:pPr algn="ctr"/>
            <a:r>
              <a:rPr lang="it-IT" sz="6000" dirty="0" smtClean="0">
                <a:latin typeface="Arial Black" panose="020B0A04020102020204" pitchFamily="34" charset="0"/>
              </a:rPr>
              <a:t/>
            </a:r>
            <a:br>
              <a:rPr lang="it-IT" sz="6000" dirty="0" smtClean="0">
                <a:latin typeface="Arial Black" panose="020B0A04020102020204" pitchFamily="34" charset="0"/>
              </a:rPr>
            </a:br>
            <a:r>
              <a:rPr lang="it-IT" sz="6000" dirty="0" smtClean="0">
                <a:latin typeface="Arial Black" panose="020B0A04020102020204" pitchFamily="34" charset="0"/>
              </a:rPr>
              <a:t>SALA DEI</a:t>
            </a:r>
            <a:br>
              <a:rPr lang="it-IT" sz="6000" dirty="0" smtClean="0">
                <a:latin typeface="Arial Black" panose="020B0A04020102020204" pitchFamily="34" charset="0"/>
              </a:rPr>
            </a:br>
            <a:r>
              <a:rPr lang="it-IT" sz="2000" dirty="0">
                <a:latin typeface="Arial Black" panose="020B0A04020102020204" pitchFamily="34" charset="0"/>
              </a:rPr>
              <a:t> </a:t>
            </a:r>
            <a:r>
              <a:rPr lang="it-IT" sz="2000" dirty="0" smtClean="0">
                <a:latin typeface="Arial Black" panose="020B0A04020102020204" pitchFamily="34" charset="0"/>
              </a:rPr>
              <a:t>   </a:t>
            </a:r>
            <a:r>
              <a:rPr lang="it-IT" sz="6000" dirty="0" smtClean="0">
                <a:latin typeface="Arial Black" panose="020B0A04020102020204" pitchFamily="34" charset="0"/>
              </a:rPr>
              <a:t/>
            </a:r>
            <a:br>
              <a:rPr lang="it-IT" sz="6000" dirty="0" smtClean="0">
                <a:latin typeface="Arial Black" panose="020B0A04020102020204" pitchFamily="34" charset="0"/>
              </a:rPr>
            </a:br>
            <a:r>
              <a:rPr lang="it-IT" sz="20000" dirty="0" smtClean="0">
                <a:latin typeface="Arial Black" panose="020B0A04020102020204" pitchFamily="34" charset="0"/>
              </a:rPr>
              <a:t>RE </a:t>
            </a:r>
            <a:br>
              <a:rPr lang="it-IT" sz="20000" dirty="0" smtClean="0">
                <a:latin typeface="Arial Black" panose="020B0A04020102020204" pitchFamily="34" charset="0"/>
              </a:rPr>
            </a:br>
            <a:r>
              <a:rPr lang="it-IT" sz="20000" dirty="0" smtClean="0">
                <a:latin typeface="Arial Black" panose="020B0A04020102020204" pitchFamily="34" charset="0"/>
              </a:rPr>
              <a:t>REGINE</a:t>
            </a:r>
            <a:endParaRPr lang="it-IT" sz="20000" dirty="0"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219596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30629" y="2011682"/>
            <a:ext cx="11834948" cy="2390503"/>
          </a:xfrm>
        </p:spPr>
        <p:txBody>
          <a:bodyPr>
            <a:noAutofit/>
          </a:bodyPr>
          <a:lstStyle/>
          <a:p>
            <a:pPr algn="ctr"/>
            <a:r>
              <a:rPr lang="it-IT" sz="6000" dirty="0" smtClean="0">
                <a:latin typeface="Arial Black" panose="020B0A04020102020204" pitchFamily="34" charset="0"/>
              </a:rPr>
              <a:t/>
            </a:r>
            <a:br>
              <a:rPr lang="it-IT" sz="6000" dirty="0" smtClean="0">
                <a:latin typeface="Arial Black" panose="020B0A04020102020204" pitchFamily="34" charset="0"/>
              </a:rPr>
            </a:br>
            <a:r>
              <a:rPr lang="it-IT" sz="2000" dirty="0">
                <a:latin typeface="Arial Black" panose="020B0A04020102020204" pitchFamily="34" charset="0"/>
              </a:rPr>
              <a:t> </a:t>
            </a:r>
            <a:r>
              <a:rPr lang="it-IT" sz="2000" dirty="0" smtClean="0">
                <a:latin typeface="Arial Black" panose="020B0A04020102020204" pitchFamily="34" charset="0"/>
              </a:rPr>
              <a:t>   </a:t>
            </a:r>
            <a:r>
              <a:rPr lang="it-IT" sz="6000" dirty="0" smtClean="0">
                <a:latin typeface="Arial Black" panose="020B0A04020102020204" pitchFamily="34" charset="0"/>
              </a:rPr>
              <a:t/>
            </a:r>
            <a:br>
              <a:rPr lang="it-IT" sz="6000" dirty="0" smtClean="0">
                <a:latin typeface="Arial Black" panose="020B0A04020102020204" pitchFamily="34" charset="0"/>
              </a:rPr>
            </a:br>
            <a:r>
              <a:rPr lang="it-IT" sz="18500" dirty="0" smtClean="0">
                <a:latin typeface="Arial Black" panose="020B0A04020102020204" pitchFamily="34" charset="0"/>
              </a:rPr>
              <a:t>ESILIO</a:t>
            </a:r>
            <a:endParaRPr lang="it-IT" sz="18500" dirty="0"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020558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95943" y="2011682"/>
            <a:ext cx="11848011" cy="2390503"/>
          </a:xfrm>
        </p:spPr>
        <p:txBody>
          <a:bodyPr>
            <a:noAutofit/>
          </a:bodyPr>
          <a:lstStyle/>
          <a:p>
            <a:pPr algn="ctr"/>
            <a:r>
              <a:rPr lang="it-IT" sz="6000" dirty="0" smtClean="0">
                <a:latin typeface="Arial Black" panose="020B0A04020102020204" pitchFamily="34" charset="0"/>
              </a:rPr>
              <a:t>SALA DEI</a:t>
            </a:r>
            <a:br>
              <a:rPr lang="it-IT" sz="6000" dirty="0" smtClean="0">
                <a:latin typeface="Arial Black" panose="020B0A04020102020204" pitchFamily="34" charset="0"/>
              </a:rPr>
            </a:br>
            <a:r>
              <a:rPr lang="it-IT" sz="6000" dirty="0" smtClean="0">
                <a:latin typeface="Arial Black" panose="020B0A04020102020204" pitchFamily="34" charset="0"/>
              </a:rPr>
              <a:t/>
            </a:r>
            <a:br>
              <a:rPr lang="it-IT" sz="6000" dirty="0" smtClean="0">
                <a:latin typeface="Arial Black" panose="020B0A04020102020204" pitchFamily="34" charset="0"/>
              </a:rPr>
            </a:br>
            <a:r>
              <a:rPr lang="it-IT" sz="2000" dirty="0">
                <a:latin typeface="Arial Black" panose="020B0A04020102020204" pitchFamily="34" charset="0"/>
              </a:rPr>
              <a:t> </a:t>
            </a:r>
            <a:r>
              <a:rPr lang="it-IT" sz="2000" dirty="0" smtClean="0">
                <a:latin typeface="Arial Black" panose="020B0A04020102020204" pitchFamily="34" charset="0"/>
              </a:rPr>
              <a:t>   </a:t>
            </a:r>
            <a:r>
              <a:rPr lang="it-IT" sz="6000" dirty="0" smtClean="0">
                <a:latin typeface="Arial Black" panose="020B0A04020102020204" pitchFamily="34" charset="0"/>
              </a:rPr>
              <a:t/>
            </a:r>
            <a:br>
              <a:rPr lang="it-IT" sz="6000" dirty="0" smtClean="0">
                <a:latin typeface="Arial Black" panose="020B0A04020102020204" pitchFamily="34" charset="0"/>
              </a:rPr>
            </a:br>
            <a:r>
              <a:rPr lang="it-IT" sz="13000" dirty="0" smtClean="0">
                <a:latin typeface="Arial Black" panose="020B0A04020102020204" pitchFamily="34" charset="0"/>
              </a:rPr>
              <a:t>PRESIDENTI</a:t>
            </a:r>
            <a:endParaRPr lang="it-IT" sz="13000" dirty="0"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453623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30628" y="2011682"/>
            <a:ext cx="12061371" cy="2390503"/>
          </a:xfrm>
        </p:spPr>
        <p:txBody>
          <a:bodyPr>
            <a:noAutofit/>
          </a:bodyPr>
          <a:lstStyle/>
          <a:p>
            <a:pPr algn="ctr"/>
            <a:r>
              <a:rPr lang="it-IT" sz="6000" dirty="0" smtClean="0">
                <a:latin typeface="Arial Black" panose="020B0A04020102020204" pitchFamily="34" charset="0"/>
              </a:rPr>
              <a:t/>
            </a:r>
            <a:br>
              <a:rPr lang="it-IT" sz="6000" dirty="0" smtClean="0">
                <a:latin typeface="Arial Black" panose="020B0A04020102020204" pitchFamily="34" charset="0"/>
              </a:rPr>
            </a:br>
            <a:r>
              <a:rPr lang="it-IT" sz="2000" dirty="0">
                <a:latin typeface="Arial Black" panose="020B0A04020102020204" pitchFamily="34" charset="0"/>
              </a:rPr>
              <a:t> </a:t>
            </a:r>
            <a:r>
              <a:rPr lang="it-IT" sz="2000" dirty="0" smtClean="0">
                <a:latin typeface="Arial Black" panose="020B0A04020102020204" pitchFamily="34" charset="0"/>
              </a:rPr>
              <a:t>   </a:t>
            </a:r>
            <a:r>
              <a:rPr lang="it-IT" sz="6000" dirty="0" smtClean="0">
                <a:latin typeface="Arial Black" panose="020B0A04020102020204" pitchFamily="34" charset="0"/>
              </a:rPr>
              <a:t/>
            </a:r>
            <a:br>
              <a:rPr lang="it-IT" sz="6000" dirty="0" smtClean="0">
                <a:latin typeface="Arial Black" panose="020B0A04020102020204" pitchFamily="34" charset="0"/>
              </a:rPr>
            </a:br>
            <a:r>
              <a:rPr lang="it-IT" sz="11000" dirty="0" smtClean="0">
                <a:latin typeface="Arial Black" panose="020B0A04020102020204" pitchFamily="34" charset="0"/>
              </a:rPr>
              <a:t>COSTITUZIONE</a:t>
            </a:r>
            <a:br>
              <a:rPr lang="it-IT" sz="11000" dirty="0" smtClean="0">
                <a:latin typeface="Arial Black" panose="020B0A04020102020204" pitchFamily="34" charset="0"/>
              </a:rPr>
            </a:br>
            <a:r>
              <a:rPr lang="it-IT" sz="11000" dirty="0" smtClean="0">
                <a:latin typeface="Arial Black" panose="020B0A04020102020204" pitchFamily="34" charset="0"/>
              </a:rPr>
              <a:t>e </a:t>
            </a:r>
            <a:br>
              <a:rPr lang="it-IT" sz="11000" dirty="0" smtClean="0">
                <a:latin typeface="Arial Black" panose="020B0A04020102020204" pitchFamily="34" charset="0"/>
              </a:rPr>
            </a:br>
            <a:r>
              <a:rPr lang="it-IT" sz="11000" dirty="0" smtClean="0">
                <a:latin typeface="Arial Black" panose="020B0A04020102020204" pitchFamily="34" charset="0"/>
              </a:rPr>
              <a:t>ARTICOLI</a:t>
            </a:r>
            <a:endParaRPr lang="it-IT" sz="11000" dirty="0"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401486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30629" y="2011682"/>
            <a:ext cx="11834948" cy="2390503"/>
          </a:xfrm>
        </p:spPr>
        <p:txBody>
          <a:bodyPr>
            <a:noAutofit/>
          </a:bodyPr>
          <a:lstStyle/>
          <a:p>
            <a:pPr algn="ctr"/>
            <a:r>
              <a:rPr lang="it-IT" sz="6000" dirty="0" smtClean="0">
                <a:latin typeface="Arial Black" panose="020B0A04020102020204" pitchFamily="34" charset="0"/>
              </a:rPr>
              <a:t/>
            </a:r>
            <a:br>
              <a:rPr lang="it-IT" sz="6000" dirty="0" smtClean="0">
                <a:latin typeface="Arial Black" panose="020B0A04020102020204" pitchFamily="34" charset="0"/>
              </a:rPr>
            </a:br>
            <a:r>
              <a:rPr lang="it-IT" sz="2000" dirty="0">
                <a:latin typeface="Arial Black" panose="020B0A04020102020204" pitchFamily="34" charset="0"/>
              </a:rPr>
              <a:t> </a:t>
            </a:r>
            <a:r>
              <a:rPr lang="it-IT" sz="2000" dirty="0" smtClean="0">
                <a:latin typeface="Arial Black" panose="020B0A04020102020204" pitchFamily="34" charset="0"/>
              </a:rPr>
              <a:t>   </a:t>
            </a:r>
            <a:r>
              <a:rPr lang="it-IT" sz="6000" dirty="0" smtClean="0">
                <a:latin typeface="Arial Black" panose="020B0A04020102020204" pitchFamily="34" charset="0"/>
              </a:rPr>
              <a:t/>
            </a:r>
            <a:br>
              <a:rPr lang="it-IT" sz="6000" dirty="0" smtClean="0">
                <a:latin typeface="Arial Black" panose="020B0A04020102020204" pitchFamily="34" charset="0"/>
              </a:rPr>
            </a:br>
            <a:r>
              <a:rPr lang="it-IT" sz="14500" dirty="0" smtClean="0">
                <a:latin typeface="Arial Black" panose="020B0A04020102020204" pitchFamily="34" charset="0"/>
              </a:rPr>
              <a:t>TERRAZZA</a:t>
            </a:r>
            <a:endParaRPr lang="it-IT" sz="14500" dirty="0"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102362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6750423"/>
          </a:xfrm>
        </p:spPr>
        <p:txBody>
          <a:bodyPr>
            <a:normAutofit/>
          </a:bodyPr>
          <a:lstStyle/>
          <a:p>
            <a:r>
              <a:rPr lang="it-IT" sz="17000" dirty="0" smtClean="0">
                <a:latin typeface="Arial Black" panose="020B0A04020102020204" pitchFamily="34" charset="0"/>
              </a:rPr>
              <a:t>INQUILINI</a:t>
            </a:r>
            <a:endParaRPr lang="it-IT" sz="17000" dirty="0"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795933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30629" y="2011682"/>
            <a:ext cx="11834948" cy="2390503"/>
          </a:xfrm>
        </p:spPr>
        <p:txBody>
          <a:bodyPr>
            <a:noAutofit/>
          </a:bodyPr>
          <a:lstStyle/>
          <a:p>
            <a:pPr algn="ctr"/>
            <a:r>
              <a:rPr lang="it-IT" sz="6000" dirty="0" smtClean="0">
                <a:latin typeface="Arial Black" panose="020B0A04020102020204" pitchFamily="34" charset="0"/>
              </a:rPr>
              <a:t/>
            </a:r>
            <a:br>
              <a:rPr lang="it-IT" sz="6000" dirty="0" smtClean="0">
                <a:latin typeface="Arial Black" panose="020B0A04020102020204" pitchFamily="34" charset="0"/>
              </a:rPr>
            </a:br>
            <a:r>
              <a:rPr lang="it-IT" sz="2000" dirty="0">
                <a:latin typeface="Arial Black" panose="020B0A04020102020204" pitchFamily="34" charset="0"/>
              </a:rPr>
              <a:t> </a:t>
            </a:r>
            <a:r>
              <a:rPr lang="it-IT" sz="2000" dirty="0" smtClean="0">
                <a:latin typeface="Arial Black" panose="020B0A04020102020204" pitchFamily="34" charset="0"/>
              </a:rPr>
              <a:t>   </a:t>
            </a:r>
            <a:r>
              <a:rPr lang="it-IT" sz="6000" dirty="0" smtClean="0">
                <a:latin typeface="Arial Black" panose="020B0A04020102020204" pitchFamily="34" charset="0"/>
              </a:rPr>
              <a:t/>
            </a:r>
            <a:br>
              <a:rPr lang="it-IT" sz="6000" dirty="0" smtClean="0">
                <a:latin typeface="Arial Black" panose="020B0A04020102020204" pitchFamily="34" charset="0"/>
              </a:rPr>
            </a:br>
            <a:r>
              <a:rPr lang="it-IT" sz="13500" dirty="0" smtClean="0">
                <a:latin typeface="Arial Black" panose="020B0A04020102020204" pitchFamily="34" charset="0"/>
              </a:rPr>
              <a:t>PANORAMA</a:t>
            </a:r>
            <a:endParaRPr lang="it-IT" sz="13500" dirty="0"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956773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30629" y="2011682"/>
            <a:ext cx="11834948" cy="2390503"/>
          </a:xfrm>
        </p:spPr>
        <p:txBody>
          <a:bodyPr>
            <a:noAutofit/>
          </a:bodyPr>
          <a:lstStyle/>
          <a:p>
            <a:pPr algn="ctr"/>
            <a:r>
              <a:rPr lang="it-IT" sz="6000" dirty="0" smtClean="0">
                <a:latin typeface="Arial Black" panose="020B0A04020102020204" pitchFamily="34" charset="0"/>
              </a:rPr>
              <a:t/>
            </a:r>
            <a:br>
              <a:rPr lang="it-IT" sz="6000" dirty="0" smtClean="0">
                <a:latin typeface="Arial Black" panose="020B0A04020102020204" pitchFamily="34" charset="0"/>
              </a:rPr>
            </a:br>
            <a:r>
              <a:rPr lang="it-IT" sz="2000" dirty="0">
                <a:latin typeface="Arial Black" panose="020B0A04020102020204" pitchFamily="34" charset="0"/>
              </a:rPr>
              <a:t> </a:t>
            </a:r>
            <a:r>
              <a:rPr lang="it-IT" sz="2000" dirty="0" smtClean="0">
                <a:latin typeface="Arial Black" panose="020B0A04020102020204" pitchFamily="34" charset="0"/>
              </a:rPr>
              <a:t>   </a:t>
            </a:r>
            <a:r>
              <a:rPr lang="it-IT" sz="6000" dirty="0" smtClean="0">
                <a:latin typeface="Arial Black" panose="020B0A04020102020204" pitchFamily="34" charset="0"/>
              </a:rPr>
              <a:t/>
            </a:r>
            <a:br>
              <a:rPr lang="it-IT" sz="6000" dirty="0" smtClean="0">
                <a:latin typeface="Arial Black" panose="020B0A04020102020204" pitchFamily="34" charset="0"/>
              </a:rPr>
            </a:br>
            <a:r>
              <a:rPr lang="it-IT" sz="18500" dirty="0" smtClean="0">
                <a:latin typeface="Arial Black" panose="020B0A04020102020204" pitchFamily="34" charset="0"/>
              </a:rPr>
              <a:t>CUPOLA</a:t>
            </a:r>
            <a:endParaRPr lang="it-IT" sz="18500" dirty="0"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048495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5109" y="352697"/>
            <a:ext cx="8608422" cy="63485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92694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6858000"/>
          </a:xfrm>
        </p:spPr>
        <p:txBody>
          <a:bodyPr>
            <a:noAutofit/>
          </a:bodyPr>
          <a:lstStyle/>
          <a:p>
            <a:pPr algn="ctr"/>
            <a:r>
              <a:rPr lang="it-IT" sz="22000" dirty="0" smtClean="0">
                <a:latin typeface="Arial Black" panose="020B0A04020102020204" pitchFamily="34" charset="0"/>
              </a:rPr>
              <a:t>1583</a:t>
            </a:r>
            <a:endParaRPr lang="it-IT" sz="22000" dirty="0"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71206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6750423"/>
          </a:xfrm>
        </p:spPr>
        <p:txBody>
          <a:bodyPr>
            <a:normAutofit/>
          </a:bodyPr>
          <a:lstStyle/>
          <a:p>
            <a:pPr algn="ctr"/>
            <a:r>
              <a:rPr lang="it-IT" sz="12000" dirty="0" smtClean="0">
                <a:latin typeface="Arial Black" panose="020B0A04020102020204" pitchFamily="34" charset="0"/>
              </a:rPr>
              <a:t>GUERRA</a:t>
            </a:r>
            <a:br>
              <a:rPr lang="it-IT" sz="12000" dirty="0" smtClean="0">
                <a:latin typeface="Arial Black" panose="020B0A04020102020204" pitchFamily="34" charset="0"/>
              </a:rPr>
            </a:br>
            <a:r>
              <a:rPr lang="it-IT" sz="12000" dirty="0" smtClean="0">
                <a:latin typeface="Arial Black" panose="020B0A04020102020204" pitchFamily="34" charset="0"/>
              </a:rPr>
              <a:t>di</a:t>
            </a:r>
            <a:r>
              <a:rPr lang="it-IT" sz="17000" dirty="0" smtClean="0">
                <a:latin typeface="Arial Black" panose="020B0A04020102020204" pitchFamily="34" charset="0"/>
              </a:rPr>
              <a:t> </a:t>
            </a:r>
            <a:r>
              <a:rPr lang="it-IT" sz="17000" dirty="0" smtClean="0">
                <a:latin typeface="Arial Black" panose="020B0A04020102020204" pitchFamily="34" charset="0"/>
              </a:rPr>
              <a:t/>
            </a:r>
            <a:br>
              <a:rPr lang="it-IT" sz="17000" dirty="0" smtClean="0">
                <a:latin typeface="Arial Black" panose="020B0A04020102020204" pitchFamily="34" charset="0"/>
              </a:rPr>
            </a:br>
            <a:r>
              <a:rPr lang="it-IT" sz="10000" dirty="0" smtClean="0">
                <a:latin typeface="Arial Black" panose="020B0A04020102020204" pitchFamily="34" charset="0"/>
              </a:rPr>
              <a:t>INDIPENDENZA</a:t>
            </a:r>
            <a:endParaRPr lang="it-IT" sz="10000" dirty="0"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422085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3770" y="483327"/>
            <a:ext cx="6361612" cy="6087291"/>
          </a:xfrm>
          <a:prstGeom prst="rect">
            <a:avLst/>
          </a:prstGeom>
        </p:spPr>
      </p:pic>
      <p:sp>
        <p:nvSpPr>
          <p:cNvPr id="5" name="CasellaDiTesto 4"/>
          <p:cNvSpPr txBox="1"/>
          <p:nvPr/>
        </p:nvSpPr>
        <p:spPr>
          <a:xfrm>
            <a:off x="7315200" y="3082837"/>
            <a:ext cx="4101737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0000" dirty="0" smtClean="0">
                <a:latin typeface="Arial Black" panose="020B0A04020102020204" pitchFamily="34" charset="0"/>
              </a:rPr>
              <a:t>1861</a:t>
            </a:r>
            <a:endParaRPr lang="it-IT" sz="10000" dirty="0"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212141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884148" y="2259242"/>
            <a:ext cx="5133703" cy="3240088"/>
          </a:xfrm>
        </p:spPr>
        <p:txBody>
          <a:bodyPr>
            <a:noAutofit/>
          </a:bodyPr>
          <a:lstStyle/>
          <a:p>
            <a:r>
              <a:rPr lang="it-IT" sz="20000" dirty="0" smtClean="0">
                <a:latin typeface="Arial Black" panose="020B0A04020102020204" pitchFamily="34" charset="0"/>
              </a:rPr>
              <a:t>RE</a:t>
            </a:r>
            <a:endParaRPr lang="it-IT" sz="20000" dirty="0">
              <a:latin typeface="Arial Black" panose="020B0A04020102020204" pitchFamily="34" charset="0"/>
            </a:endParaRPr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5130" y="653143"/>
            <a:ext cx="6544493" cy="5799908"/>
          </a:xfrm>
        </p:spPr>
      </p:pic>
    </p:spTree>
    <p:extLst>
      <p:ext uri="{BB962C8B-B14F-4D97-AF65-F5344CB8AC3E}">
        <p14:creationId xmlns:p14="http://schemas.microsoft.com/office/powerpoint/2010/main" val="8589793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294</TotalTime>
  <Words>38</Words>
  <Application>Microsoft Office PowerPoint</Application>
  <PresentationFormat>Widescreen</PresentationFormat>
  <Paragraphs>41</Paragraphs>
  <Slides>41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4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41</vt:i4>
      </vt:variant>
    </vt:vector>
  </HeadingPairs>
  <TitlesOfParts>
    <vt:vector size="46" baseType="lpstr">
      <vt:lpstr>Arial</vt:lpstr>
      <vt:lpstr>Arial Black</vt:lpstr>
      <vt:lpstr>Calibri</vt:lpstr>
      <vt:lpstr>Calibri Light</vt:lpstr>
      <vt:lpstr>Tema di Office</vt:lpstr>
      <vt:lpstr>Presentazione standard di PowerPoint</vt:lpstr>
      <vt:lpstr>STATUA</vt:lpstr>
      <vt:lpstr>CORTILE</vt:lpstr>
      <vt:lpstr>INQUILINI</vt:lpstr>
      <vt:lpstr>Presentazione standard di PowerPoint</vt:lpstr>
      <vt:lpstr>1583</vt:lpstr>
      <vt:lpstr>GUERRA di  INDIPENDENZA</vt:lpstr>
      <vt:lpstr>Presentazione standard di PowerPoint</vt:lpstr>
      <vt:lpstr>RE</vt:lpstr>
      <vt:lpstr>MONARCHIA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SALONE DEI      CORAZZIERI</vt:lpstr>
      <vt:lpstr>Presentazione standard di PowerPoint</vt:lpstr>
      <vt:lpstr>S T E M M A</vt:lpstr>
      <vt:lpstr>SOFFITTO  LEGNO</vt:lpstr>
      <vt:lpstr>PAVIMENTO  MARMO</vt:lpstr>
      <vt:lpstr>SALONE DELLE      FESTE</vt:lpstr>
      <vt:lpstr>BALCONE  LAMPADARI</vt:lpstr>
      <vt:lpstr>GIURAMENTO</vt:lpstr>
      <vt:lpstr>SALA DEGLI      SPECCHI</vt:lpstr>
      <vt:lpstr>      INCONTRI</vt:lpstr>
      <vt:lpstr>SALA DEGLI      ARAZZI</vt:lpstr>
      <vt:lpstr>      AFFRESCHO</vt:lpstr>
      <vt:lpstr>      STUDIO del PRESIDENTE</vt:lpstr>
      <vt:lpstr>      SCRIVANIA</vt:lpstr>
      <vt:lpstr>      DIALOGO</vt:lpstr>
      <vt:lpstr>      GIARDINI</vt:lpstr>
      <vt:lpstr>      FONTANA  SIEPE</vt:lpstr>
      <vt:lpstr>SALA DELLE       CARROZZE</vt:lpstr>
      <vt:lpstr>      RUOTA</vt:lpstr>
      <vt:lpstr> SALA DEI      RE  REGINE</vt:lpstr>
      <vt:lpstr>      ESILIO</vt:lpstr>
      <vt:lpstr>SALA DEI       PRESIDENTI</vt:lpstr>
      <vt:lpstr>      COSTITUZIONE e  ARTICOLI</vt:lpstr>
      <vt:lpstr>      TERRAZZA</vt:lpstr>
      <vt:lpstr>      PANORAMA</vt:lpstr>
      <vt:lpstr>      CUPOLA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win 10n pro 11 15</dc:creator>
  <cp:lastModifiedBy>win 10n pro 11 15</cp:lastModifiedBy>
  <cp:revision>27</cp:revision>
  <dcterms:created xsi:type="dcterms:W3CDTF">2017-04-09T14:53:13Z</dcterms:created>
  <dcterms:modified xsi:type="dcterms:W3CDTF">2017-06-22T14:58:51Z</dcterms:modified>
</cp:coreProperties>
</file>