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6" r:id="rId6"/>
    <p:sldId id="269" r:id="rId7"/>
    <p:sldId id="257" r:id="rId8"/>
    <p:sldId id="270" r:id="rId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3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r>
              <a:rPr lang="it-IT" dirty="0"/>
              <a:t>​</a:t>
            </a:r>
            <a:fld id="{0D8742EA-96E8-4119-9E72-91D63DB4C6D4}" type="datetime1">
              <a:rPr lang="it-IT" smtClean="0"/>
              <a:pPr algn="r" rtl="0"/>
              <a:t>23/05/2019</a:t>
            </a:fld>
            <a:r>
              <a:rPr lang="it-IT" dirty="0"/>
              <a:t>​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it-IT" smtClean="0"/>
              <a:pPr algn="r"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13E80DBD-3AF4-4240-8960-760299330EB7}" type="datetime1">
              <a:rPr lang="it-IT" smtClean="0"/>
              <a:pPr/>
              <a:t>23/05/2019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88DA2626-EB79-4D40-8DD1-555BED05B3C0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2289B057-FE3E-4297-86E4-524E5B4C4EA4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87034BDA-9F79-4AB9-9F75-289F981917B9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Segnaposto immagine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3E48-7CFA-43F1-BF5B-DD6A94F20CF7}" type="datetime1">
              <a:rPr lang="it-IT" smtClean="0"/>
              <a:pPr/>
              <a:t>23/05/2019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1B5B84BD-C738-4193-B426-11DBFAEC3B0A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FF3D9C6F-44CE-44AE-B189-57E10132D6CF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455B8012-B7FA-4C61-A0EB-C485F055AA2D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08DBBCB2-4B70-4357-AB5C-E060867535C5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87034BDA-9F79-4AB9-9F75-289F981917B9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BAE1EB03-BE9B-435F-AF92-24636D07E5BB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​</a:t>
            </a:r>
            <a:fld id="{4C681C7C-6639-4D2E-928A-C2226BCBB7AE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 rtl="0"/>
            <a:fld id="{0FF54DE5-C571-48E8-A5BC-B369434E2F44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/>
              <a:t>​</a:t>
            </a:r>
            <a:fld id="{87034BDA-9F79-4AB9-9F75-289F981917B9}" type="datetime1">
              <a:rPr lang="it-IT" smtClean="0"/>
              <a:pPr/>
              <a:t>23/05/2019</a:t>
            </a:fld>
            <a:r>
              <a:rPr lang="it-IT"/>
              <a:t>​</a:t>
            </a:r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F54DE5-C571-48E8-A5BC-B369434E2F44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2" name="Gruppo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techediroma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 rtlCol="0" anchor="ctr"/>
          <a:lstStyle/>
          <a:p>
            <a:pPr rtl="0"/>
            <a:r>
              <a:rPr lang="it-IT" dirty="0"/>
              <a:t>Il mio servizio civile</a:t>
            </a:r>
            <a:endParaRPr lang="en-US" dirty="0"/>
          </a:p>
        </p:txBody>
      </p:sp>
      <p:pic>
        <p:nvPicPr>
          <p:cNvPr id="4" name="Segnaposto immagine 3" descr="Libro aperto su un tavolo, scaffali sfocati pieni di libri sullo sfondo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5" r="88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/>
              <a:t>Sede del mio servizio civile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it-IT" dirty="0"/>
              <a:t>Biblioteca Goffredo Mameli</a:t>
            </a:r>
          </a:p>
          <a:p>
            <a:pPr rtl="0"/>
            <a:r>
              <a:rPr lang="en-US" dirty="0"/>
              <a:t>Via del </a:t>
            </a:r>
            <a:r>
              <a:rPr lang="en-US" dirty="0" err="1"/>
              <a:t>Pigneto</a:t>
            </a:r>
            <a:r>
              <a:rPr lang="en-US" dirty="0"/>
              <a:t>, 22</a:t>
            </a:r>
          </a:p>
        </p:txBody>
      </p:sp>
      <p:pic>
        <p:nvPicPr>
          <p:cNvPr id="7" name="Segnaposto immagine 6">
            <a:extLst>
              <a:ext uri="{FF2B5EF4-FFF2-40B4-BE49-F238E27FC236}">
                <a16:creationId xmlns:a16="http://schemas.microsoft.com/office/drawing/2014/main" id="{1D059034-937D-438C-AA42-61EB507B958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76" b="180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dirty="0"/>
              <a:t>Chi </a:t>
            </a:r>
            <a:r>
              <a:rPr lang="en-US" dirty="0" err="1"/>
              <a:t>sono</a:t>
            </a:r>
            <a:r>
              <a:rPr lang="en-US" dirty="0"/>
              <a:t>?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/>
              <a:t>Edward </a:t>
            </a:r>
            <a:r>
              <a:rPr lang="it-IT" dirty="0" err="1"/>
              <a:t>Sabas</a:t>
            </a:r>
            <a:endParaRPr lang="it" dirty="0"/>
          </a:p>
          <a:p>
            <a:pPr rtl="0"/>
            <a:r>
              <a:rPr lang="it-IT" dirty="0"/>
              <a:t>Ho 23 anni e sono di origini filippine</a:t>
            </a:r>
            <a:endParaRPr lang="it" dirty="0"/>
          </a:p>
          <a:p>
            <a:pPr rtl="0"/>
            <a:r>
              <a:rPr lang="it-IT" dirty="0"/>
              <a:t>Appartengo alla seconda generazione</a:t>
            </a:r>
          </a:p>
          <a:p>
            <a:pPr rtl="0"/>
            <a:r>
              <a:rPr lang="en-US" dirty="0"/>
              <a:t>Mia </a:t>
            </a:r>
            <a:r>
              <a:rPr lang="en-US" dirty="0" err="1"/>
              <a:t>madre</a:t>
            </a:r>
            <a:r>
              <a:rPr lang="en-US" dirty="0"/>
              <a:t> </a:t>
            </a:r>
            <a:r>
              <a:rPr lang="en-US" dirty="0" err="1"/>
              <a:t>venne</a:t>
            </a:r>
            <a:r>
              <a:rPr lang="en-US" dirty="0"/>
              <a:t> in Italia verso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‘80, </a:t>
            </a:r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mio</a:t>
            </a:r>
            <a:r>
              <a:rPr lang="en-US" dirty="0"/>
              <a:t> </a:t>
            </a:r>
            <a:r>
              <a:rPr lang="en-US"/>
              <a:t>padre la raggiunse</a:t>
            </a:r>
            <a:r>
              <a:rPr lang="en-US" dirty="0"/>
              <a:t> </a:t>
            </a:r>
            <a:r>
              <a:rPr lang="en-US" dirty="0" err="1"/>
              <a:t>agli</a:t>
            </a:r>
            <a:r>
              <a:rPr lang="en-US" dirty="0"/>
              <a:t> </a:t>
            </a:r>
            <a:r>
              <a:rPr lang="en-US" dirty="0" err="1"/>
              <a:t>inizi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 ’90</a:t>
            </a:r>
          </a:p>
          <a:p>
            <a:pPr rtl="0"/>
            <a:r>
              <a:rPr lang="it-IT" dirty="0"/>
              <a:t>Nel 2013 ottengo la cittadinanza italiana</a:t>
            </a:r>
          </a:p>
          <a:p>
            <a:pPr rtl="0"/>
            <a:r>
              <a:rPr lang="it-IT" dirty="0"/>
              <a:t>Nel dicembre del 2018 vengo selezionato per il servizio civile</a:t>
            </a:r>
          </a:p>
        </p:txBody>
      </p:sp>
    </p:spTree>
    <p:extLst>
      <p:ext uri="{BB962C8B-B14F-4D97-AF65-F5344CB8AC3E}">
        <p14:creationId xmlns:p14="http://schemas.microsoft.com/office/powerpoint/2010/main" val="380243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dirty="0"/>
              <a:t>Cosa </a:t>
            </a:r>
            <a:r>
              <a:rPr lang="en-US" dirty="0" err="1"/>
              <a:t>faccio</a:t>
            </a:r>
            <a:r>
              <a:rPr lang="en-US" dirty="0"/>
              <a:t>?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/>
              <a:t>Attualmente sono in servizio presso la biblioteca Goffredo Mameli</a:t>
            </a:r>
          </a:p>
          <a:p>
            <a:pPr rtl="0"/>
            <a:r>
              <a:rPr lang="it-IT" dirty="0"/>
              <a:t>Il progetto del mio servizio civile è chiamato </a:t>
            </a:r>
            <a:r>
              <a:rPr lang="it-IT" i="1" dirty="0"/>
              <a:t>Giovani e Innovazione</a:t>
            </a:r>
          </a:p>
          <a:p>
            <a:pPr marL="0" indent="0" rtl="0">
              <a:buNone/>
            </a:pPr>
            <a:r>
              <a:rPr lang="it-IT" i="1" dirty="0"/>
              <a:t>Obiettivi del progetto:</a:t>
            </a:r>
          </a:p>
          <a:p>
            <a:pPr rtl="0"/>
            <a:r>
              <a:rPr lang="en-US" dirty="0" err="1"/>
              <a:t>Proporre</a:t>
            </a:r>
            <a:r>
              <a:rPr lang="en-US" dirty="0"/>
              <a:t> </a:t>
            </a:r>
            <a:r>
              <a:rPr lang="en-US" dirty="0" err="1"/>
              <a:t>idee</a:t>
            </a:r>
            <a:r>
              <a:rPr lang="en-US" dirty="0"/>
              <a:t> innovative per </a:t>
            </a:r>
            <a:r>
              <a:rPr lang="en-US" dirty="0" err="1"/>
              <a:t>attrarre</a:t>
            </a:r>
            <a:r>
              <a:rPr lang="en-US" dirty="0"/>
              <a:t> </a:t>
            </a:r>
            <a:r>
              <a:rPr lang="en-US" dirty="0" err="1"/>
              <a:t>nuova</a:t>
            </a:r>
            <a:r>
              <a:rPr lang="en-US" dirty="0"/>
              <a:t> </a:t>
            </a:r>
            <a:r>
              <a:rPr lang="en-US" dirty="0" err="1"/>
              <a:t>utenza</a:t>
            </a:r>
            <a:r>
              <a:rPr lang="en-US" dirty="0"/>
              <a:t> per la </a:t>
            </a:r>
            <a:r>
              <a:rPr lang="en-US" dirty="0" err="1"/>
              <a:t>biblioteca</a:t>
            </a:r>
            <a:endParaRPr lang="en-US" dirty="0"/>
          </a:p>
          <a:p>
            <a:pPr rtl="0"/>
            <a:r>
              <a:rPr lang="en-US" dirty="0" err="1"/>
              <a:t>Aiutare</a:t>
            </a:r>
            <a:r>
              <a:rPr lang="en-US" dirty="0"/>
              <a:t> a </a:t>
            </a:r>
            <a:r>
              <a:rPr lang="en-US" dirty="0" err="1"/>
              <a:t>gestire</a:t>
            </a:r>
            <a:r>
              <a:rPr lang="en-US" dirty="0"/>
              <a:t> le </a:t>
            </a:r>
            <a:r>
              <a:rPr lang="en-US" dirty="0" err="1"/>
              <a:t>varie</a:t>
            </a:r>
            <a:r>
              <a:rPr lang="en-US" dirty="0"/>
              <a:t> </a:t>
            </a:r>
            <a:r>
              <a:rPr lang="en-US" dirty="0" err="1"/>
              <a:t>attività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la </a:t>
            </a:r>
            <a:r>
              <a:rPr lang="en-US" dirty="0" err="1"/>
              <a:t>biblioteca</a:t>
            </a:r>
            <a:r>
              <a:rPr lang="en-US" dirty="0"/>
              <a:t> </a:t>
            </a:r>
            <a:r>
              <a:rPr lang="en-US" dirty="0" err="1"/>
              <a:t>organizza</a:t>
            </a:r>
            <a:endParaRPr lang="en-US" dirty="0"/>
          </a:p>
          <a:p>
            <a:pPr rtl="0"/>
            <a:r>
              <a:rPr lang="en-US" dirty="0" err="1"/>
              <a:t>Gestione</a:t>
            </a:r>
            <a:r>
              <a:rPr lang="en-US" dirty="0"/>
              <a:t> del </a:t>
            </a:r>
            <a:r>
              <a:rPr lang="en-US" dirty="0" err="1"/>
              <a:t>patrimonio</a:t>
            </a:r>
            <a:r>
              <a:rPr lang="en-US" dirty="0"/>
              <a:t> </a:t>
            </a:r>
            <a:r>
              <a:rPr lang="en-US" dirty="0" err="1"/>
              <a:t>librario</a:t>
            </a:r>
            <a:r>
              <a:rPr lang="en-US" dirty="0"/>
              <a:t> </a:t>
            </a:r>
          </a:p>
          <a:p>
            <a:pPr marL="0" indent="0" rtl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n-US" dirty="0"/>
              <a:t>Il </a:t>
            </a:r>
            <a:r>
              <a:rPr lang="en-US" dirty="0" err="1"/>
              <a:t>mio</a:t>
            </a:r>
            <a:r>
              <a:rPr lang="en-US" dirty="0"/>
              <a:t> </a:t>
            </a:r>
            <a:r>
              <a:rPr lang="en-US" dirty="0" err="1"/>
              <a:t>contributo</a:t>
            </a:r>
            <a:r>
              <a:rPr lang="en-US" dirty="0"/>
              <a:t> al </a:t>
            </a:r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servizio</a:t>
            </a:r>
            <a:r>
              <a:rPr lang="en-US" dirty="0"/>
              <a:t> </a:t>
            </a:r>
            <a:r>
              <a:rPr lang="en-US" dirty="0" err="1"/>
              <a:t>civile</a:t>
            </a:r>
            <a:endParaRPr lang="en-US" dirty="0"/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it-IT" dirty="0"/>
              <a:t>La biblioteca si trova in un quartiere ricco dal punto di vista multiculturale e per questo motivo c’è una gran possibilità di incontrare e di rapportarmi con persone di varie etnie e culture</a:t>
            </a:r>
          </a:p>
          <a:p>
            <a:r>
              <a:rPr lang="en-US" dirty="0" err="1"/>
              <a:t>Aiutare</a:t>
            </a:r>
            <a:r>
              <a:rPr lang="en-US" dirty="0"/>
              <a:t> chi non ha una </a:t>
            </a:r>
            <a:r>
              <a:rPr lang="en-US" dirty="0" err="1"/>
              <a:t>buona</a:t>
            </a:r>
            <a:r>
              <a:rPr lang="en-US" dirty="0"/>
              <a:t> </a:t>
            </a:r>
            <a:r>
              <a:rPr lang="en-US" dirty="0" err="1"/>
              <a:t>padronanza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lingua </a:t>
            </a:r>
            <a:r>
              <a:rPr lang="en-US" dirty="0" err="1"/>
              <a:t>italiana</a:t>
            </a:r>
            <a:r>
              <a:rPr lang="en-US" dirty="0"/>
              <a:t> ad </a:t>
            </a:r>
            <a:r>
              <a:rPr lang="en-US" dirty="0" err="1"/>
              <a:t>iscriversi</a:t>
            </a:r>
            <a:r>
              <a:rPr lang="en-US" dirty="0"/>
              <a:t> </a:t>
            </a:r>
            <a:r>
              <a:rPr lang="en-US" dirty="0" err="1"/>
              <a:t>sul</a:t>
            </a:r>
            <a:r>
              <a:rPr lang="en-US" dirty="0"/>
              <a:t> </a:t>
            </a:r>
            <a:r>
              <a:rPr lang="en-US" dirty="0" err="1"/>
              <a:t>sito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biblioteche</a:t>
            </a:r>
            <a:r>
              <a:rPr lang="en-US" dirty="0"/>
              <a:t> di Roma (</a:t>
            </a:r>
            <a:r>
              <a:rPr lang="en-US" dirty="0">
                <a:hlinkClick r:id="rId2"/>
              </a:rPr>
              <a:t>www.bibliotechediroma.it</a:t>
            </a:r>
            <a:r>
              <a:rPr lang="en-US" dirty="0"/>
              <a:t>) per </a:t>
            </a:r>
            <a:r>
              <a:rPr lang="en-US" dirty="0" err="1"/>
              <a:t>usufruire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vari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la </a:t>
            </a:r>
            <a:r>
              <a:rPr lang="en-US" dirty="0" err="1"/>
              <a:t>biblioteca</a:t>
            </a:r>
            <a:r>
              <a:rPr lang="en-US" dirty="0"/>
              <a:t> </a:t>
            </a:r>
            <a:r>
              <a:rPr lang="en-US" dirty="0" err="1"/>
              <a:t>offre</a:t>
            </a:r>
            <a:endParaRPr lang="en-US" dirty="0"/>
          </a:p>
          <a:p>
            <a:pPr rtl="0"/>
            <a:r>
              <a:rPr lang="en-US" dirty="0" err="1"/>
              <a:t>Avere</a:t>
            </a:r>
            <a:r>
              <a:rPr lang="en-US" dirty="0"/>
              <a:t> la </a:t>
            </a:r>
            <a:r>
              <a:rPr lang="en-US" dirty="0" err="1"/>
              <a:t>possibilità</a:t>
            </a:r>
            <a:r>
              <a:rPr lang="en-US" dirty="0"/>
              <a:t> di </a:t>
            </a:r>
            <a:r>
              <a:rPr lang="en-US" dirty="0" err="1"/>
              <a:t>vedere</a:t>
            </a:r>
            <a:r>
              <a:rPr lang="en-US" dirty="0"/>
              <a:t> come la </a:t>
            </a:r>
            <a:r>
              <a:rPr lang="en-US" dirty="0" err="1"/>
              <a:t>biblioteca</a:t>
            </a:r>
            <a:r>
              <a:rPr lang="en-US" dirty="0"/>
              <a:t> </a:t>
            </a:r>
            <a:r>
              <a:rPr lang="en-US" dirty="0" err="1"/>
              <a:t>entra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dinamiche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 del </a:t>
            </a:r>
            <a:r>
              <a:rPr lang="en-US" dirty="0" err="1"/>
              <a:t>quartiere</a:t>
            </a:r>
            <a:r>
              <a:rPr lang="en-US" dirty="0"/>
              <a:t>, in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Pigneto</a:t>
            </a:r>
            <a:endParaRPr lang="en-US" dirty="0"/>
          </a:p>
          <a:p>
            <a:pPr marL="0" indent="0" rtl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282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219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Euphemia</vt:lpstr>
      <vt:lpstr>Wingdings 2</vt:lpstr>
      <vt:lpstr>Equinozio</vt:lpstr>
      <vt:lpstr>Il mio servizio civile</vt:lpstr>
      <vt:lpstr>Sede del mio servizio civile</vt:lpstr>
      <vt:lpstr>Chi sono?</vt:lpstr>
      <vt:lpstr>Cosa faccio?</vt:lpstr>
      <vt:lpstr>Il mio contributo al progetto di servizio civile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2019-05-17T19:00:43Z</dcterms:created>
  <dcterms:modified xsi:type="dcterms:W3CDTF">2019-05-23T11:56:58Z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