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275" r:id="rId6"/>
    <p:sldId id="310" r:id="rId7"/>
    <p:sldId id="311" r:id="rId8"/>
    <p:sldId id="312" r:id="rId9"/>
    <p:sldId id="292" r:id="rId10"/>
    <p:sldId id="293" r:id="rId11"/>
    <p:sldId id="300" r:id="rId12"/>
    <p:sldId id="298" r:id="rId13"/>
    <p:sldId id="313" r:id="rId14"/>
    <p:sldId id="303" r:id="rId15"/>
    <p:sldId id="314" r:id="rId16"/>
    <p:sldId id="315" r:id="rId17"/>
    <p:sldId id="316" r:id="rId18"/>
    <p:sldId id="317" r:id="rId19"/>
    <p:sldId id="318" r:id="rId20"/>
  </p:sldIdLst>
  <p:sldSz cx="9144000" cy="6858000" type="screen4x3"/>
  <p:notesSz cx="6858000" cy="9945688"/>
  <p:defaultTextStyle>
    <a:defPPr rtl="0"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C32C2"/>
    <a:srgbClr val="882072"/>
    <a:srgbClr val="941479"/>
    <a:srgbClr val="FFFF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46D3AA-48CB-4F3B-8B86-A80598F8F16C}" v="1415" dt="2020-06-08T14:18:14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58" autoAdjust="0"/>
    <p:restoredTop sz="94670" autoAdjust="0"/>
  </p:normalViewPr>
  <p:slideViewPr>
    <p:cSldViewPr>
      <p:cViewPr>
        <p:scale>
          <a:sx n="117" d="100"/>
          <a:sy n="117" d="100"/>
        </p:scale>
        <p:origin x="1328" y="3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23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cia Alfredo" userId="ad8315c9-b2c5-43d8-8166-4444f6dade29" providerId="ADAL" clId="{F3570E81-B2BB-47BF-86EE-32081A0B91F6}"/>
    <pc:docChg chg="undo custSel addSld delSld modSld sldOrd">
      <pc:chgData name="Mancia Alfredo" userId="ad8315c9-b2c5-43d8-8166-4444f6dade29" providerId="ADAL" clId="{F3570E81-B2BB-47BF-86EE-32081A0B91F6}" dt="2020-06-08T14:18:14.733" v="1413" actId="20577"/>
      <pc:docMkLst>
        <pc:docMk/>
      </pc:docMkLst>
      <pc:sldChg chg="addSp delSp modSp">
        <pc:chgData name="Mancia Alfredo" userId="ad8315c9-b2c5-43d8-8166-4444f6dade29" providerId="ADAL" clId="{F3570E81-B2BB-47BF-86EE-32081A0B91F6}" dt="2020-06-08T13:23:30.496" v="552" actId="6549"/>
        <pc:sldMkLst>
          <pc:docMk/>
          <pc:sldMk cId="0" sldId="256"/>
        </pc:sldMkLst>
        <pc:spChg chg="mod">
          <ac:chgData name="Mancia Alfredo" userId="ad8315c9-b2c5-43d8-8166-4444f6dade29" providerId="ADAL" clId="{F3570E81-B2BB-47BF-86EE-32081A0B91F6}" dt="2020-06-08T13:23:30.496" v="552" actId="6549"/>
          <ac:spMkLst>
            <pc:docMk/>
            <pc:sldMk cId="0" sldId="256"/>
            <ac:spMk id="4102" creationId="{FEC6CB23-F74D-4588-9FE2-2A15AF89F515}"/>
          </ac:spMkLst>
        </pc:spChg>
        <pc:picChg chg="del">
          <ac:chgData name="Mancia Alfredo" userId="ad8315c9-b2c5-43d8-8166-4444f6dade29" providerId="ADAL" clId="{F3570E81-B2BB-47BF-86EE-32081A0B91F6}" dt="2020-06-08T13:22:34.732" v="510" actId="478"/>
          <ac:picMkLst>
            <pc:docMk/>
            <pc:sldMk cId="0" sldId="256"/>
            <ac:picMk id="8" creationId="{EC2A805C-E67C-4AA1-8332-34F7531C78D5}"/>
          </ac:picMkLst>
        </pc:picChg>
        <pc:picChg chg="add mod">
          <ac:chgData name="Mancia Alfredo" userId="ad8315c9-b2c5-43d8-8166-4444f6dade29" providerId="ADAL" clId="{F3570E81-B2BB-47BF-86EE-32081A0B91F6}" dt="2020-06-08T13:23:09.378" v="515" actId="1076"/>
          <ac:picMkLst>
            <pc:docMk/>
            <pc:sldMk cId="0" sldId="256"/>
            <ac:picMk id="6146" creationId="{54AE92AF-0492-476F-8D67-0A94C8BC4EA9}"/>
          </ac:picMkLst>
        </pc:picChg>
      </pc:sldChg>
      <pc:sldChg chg="modSp ord">
        <pc:chgData name="Mancia Alfredo" userId="ad8315c9-b2c5-43d8-8166-4444f6dade29" providerId="ADAL" clId="{F3570E81-B2BB-47BF-86EE-32081A0B91F6}" dt="2020-06-08T13:26:23.881" v="827" actId="20577"/>
        <pc:sldMkLst>
          <pc:docMk/>
          <pc:sldMk cId="2849325464" sldId="275"/>
        </pc:sldMkLst>
        <pc:spChg chg="mod">
          <ac:chgData name="Mancia Alfredo" userId="ad8315c9-b2c5-43d8-8166-4444f6dade29" providerId="ADAL" clId="{F3570E81-B2BB-47BF-86EE-32081A0B91F6}" dt="2020-06-08T13:26:23.881" v="827" actId="20577"/>
          <ac:spMkLst>
            <pc:docMk/>
            <pc:sldMk cId="2849325464" sldId="275"/>
            <ac:spMk id="9" creationId="{C74ECED4-1E1A-41BF-8877-19E7E08E2180}"/>
          </ac:spMkLst>
        </pc:spChg>
        <pc:spChg chg="mod">
          <ac:chgData name="Mancia Alfredo" userId="ad8315c9-b2c5-43d8-8166-4444f6dade29" providerId="ADAL" clId="{F3570E81-B2BB-47BF-86EE-32081A0B91F6}" dt="2020-06-08T13:03:27.124" v="12" actId="14100"/>
          <ac:spMkLst>
            <pc:docMk/>
            <pc:sldMk cId="2849325464" sldId="275"/>
            <ac:spMk id="16" creationId="{778F031E-6450-41A6-9B97-7C768B6A379A}"/>
          </ac:spMkLst>
        </pc:spChg>
      </pc:sldChg>
      <pc:sldChg chg="modSp">
        <pc:chgData name="Mancia Alfredo" userId="ad8315c9-b2c5-43d8-8166-4444f6dade29" providerId="ADAL" clId="{F3570E81-B2BB-47BF-86EE-32081A0B91F6}" dt="2020-06-08T14:13:54.321" v="1136" actId="20577"/>
        <pc:sldMkLst>
          <pc:docMk/>
          <pc:sldMk cId="3608662000" sldId="289"/>
        </pc:sldMkLst>
        <pc:spChg chg="mod">
          <ac:chgData name="Mancia Alfredo" userId="ad8315c9-b2c5-43d8-8166-4444f6dade29" providerId="ADAL" clId="{F3570E81-B2BB-47BF-86EE-32081A0B91F6}" dt="2020-06-08T14:13:54.321" v="1136" actId="20577"/>
          <ac:spMkLst>
            <pc:docMk/>
            <pc:sldMk cId="3608662000" sldId="289"/>
            <ac:spMk id="15" creationId="{1808F3BD-B56E-45FC-A5A9-3622A7B3E189}"/>
          </ac:spMkLst>
        </pc:spChg>
      </pc:sldChg>
      <pc:sldChg chg="del">
        <pc:chgData name="Mancia Alfredo" userId="ad8315c9-b2c5-43d8-8166-4444f6dade29" providerId="ADAL" clId="{F3570E81-B2BB-47BF-86EE-32081A0B91F6}" dt="2020-06-08T13:22:23.633" v="508" actId="2696"/>
        <pc:sldMkLst>
          <pc:docMk/>
          <pc:sldMk cId="1862027352" sldId="290"/>
        </pc:sldMkLst>
      </pc:sldChg>
      <pc:sldChg chg="del">
        <pc:chgData name="Mancia Alfredo" userId="ad8315c9-b2c5-43d8-8166-4444f6dade29" providerId="ADAL" clId="{F3570E81-B2BB-47BF-86EE-32081A0B91F6}" dt="2020-06-08T13:22:29.554" v="509" actId="2696"/>
        <pc:sldMkLst>
          <pc:docMk/>
          <pc:sldMk cId="1205015711" sldId="291"/>
        </pc:sldMkLst>
      </pc:sldChg>
      <pc:sldChg chg="addSp delSp modSp">
        <pc:chgData name="Mancia Alfredo" userId="ad8315c9-b2c5-43d8-8166-4444f6dade29" providerId="ADAL" clId="{F3570E81-B2BB-47BF-86EE-32081A0B91F6}" dt="2020-06-08T14:14:58.141" v="1214" actId="20577"/>
        <pc:sldMkLst>
          <pc:docMk/>
          <pc:sldMk cId="1853797002" sldId="292"/>
        </pc:sldMkLst>
        <pc:spChg chg="add mod">
          <ac:chgData name="Mancia Alfredo" userId="ad8315c9-b2c5-43d8-8166-4444f6dade29" providerId="ADAL" clId="{F3570E81-B2BB-47BF-86EE-32081A0B91F6}" dt="2020-06-08T13:17:00.705" v="432" actId="20577"/>
          <ac:spMkLst>
            <pc:docMk/>
            <pc:sldMk cId="1853797002" sldId="292"/>
            <ac:spMk id="12" creationId="{8AFA08B4-3CC9-4B1C-80DF-CAEB4B00BA78}"/>
          </ac:spMkLst>
        </pc:spChg>
        <pc:spChg chg="mod">
          <ac:chgData name="Mancia Alfredo" userId="ad8315c9-b2c5-43d8-8166-4444f6dade29" providerId="ADAL" clId="{F3570E81-B2BB-47BF-86EE-32081A0B91F6}" dt="2020-06-08T14:14:58.141" v="1214" actId="20577"/>
          <ac:spMkLst>
            <pc:docMk/>
            <pc:sldMk cId="1853797002" sldId="292"/>
            <ac:spMk id="15" creationId="{1808F3BD-B56E-45FC-A5A9-3622A7B3E189}"/>
          </ac:spMkLst>
        </pc:spChg>
        <pc:spChg chg="mod">
          <ac:chgData name="Mancia Alfredo" userId="ad8315c9-b2c5-43d8-8166-4444f6dade29" providerId="ADAL" clId="{F3570E81-B2BB-47BF-86EE-32081A0B91F6}" dt="2020-06-08T13:03:13.034" v="11" actId="14100"/>
          <ac:spMkLst>
            <pc:docMk/>
            <pc:sldMk cId="1853797002" sldId="292"/>
            <ac:spMk id="16" creationId="{778F031E-6450-41A6-9B97-7C768B6A379A}"/>
          </ac:spMkLst>
        </pc:spChg>
        <pc:picChg chg="del">
          <ac:chgData name="Mancia Alfredo" userId="ad8315c9-b2c5-43d8-8166-4444f6dade29" providerId="ADAL" clId="{F3570E81-B2BB-47BF-86EE-32081A0B91F6}" dt="2020-06-08T13:01:47.295" v="1" actId="478"/>
          <ac:picMkLst>
            <pc:docMk/>
            <pc:sldMk cId="1853797002" sldId="292"/>
            <ac:picMk id="3" creationId="{B3CB43EF-7452-4995-9FCA-9973FEACB81B}"/>
          </ac:picMkLst>
        </pc:picChg>
        <pc:picChg chg="add del mod">
          <ac:chgData name="Mancia Alfredo" userId="ad8315c9-b2c5-43d8-8166-4444f6dade29" providerId="ADAL" clId="{F3570E81-B2BB-47BF-86EE-32081A0B91F6}" dt="2020-06-08T13:02:46.777" v="5"/>
          <ac:picMkLst>
            <pc:docMk/>
            <pc:sldMk cId="1853797002" sldId="292"/>
            <ac:picMk id="1026" creationId="{961A291B-9622-4212-B064-CF0723C1AD7A}"/>
          </ac:picMkLst>
        </pc:picChg>
        <pc:picChg chg="add mod">
          <ac:chgData name="Mancia Alfredo" userId="ad8315c9-b2c5-43d8-8166-4444f6dade29" providerId="ADAL" clId="{F3570E81-B2BB-47BF-86EE-32081A0B91F6}" dt="2020-06-08T13:04:27.225" v="18" actId="1076"/>
          <ac:picMkLst>
            <pc:docMk/>
            <pc:sldMk cId="1853797002" sldId="292"/>
            <ac:picMk id="1028" creationId="{CF8F68E6-60C2-4151-B6A2-B7B67FEBB058}"/>
          </ac:picMkLst>
        </pc:picChg>
        <pc:picChg chg="add del mod">
          <ac:chgData name="Mancia Alfredo" userId="ad8315c9-b2c5-43d8-8166-4444f6dade29" providerId="ADAL" clId="{F3570E81-B2BB-47BF-86EE-32081A0B91F6}" dt="2020-06-08T13:05:02.109" v="19" actId="478"/>
          <ac:picMkLst>
            <pc:docMk/>
            <pc:sldMk cId="1853797002" sldId="292"/>
            <ac:picMk id="1030" creationId="{87914630-452A-4BA8-B344-658166B69303}"/>
          </ac:picMkLst>
        </pc:picChg>
        <pc:picChg chg="add del mod">
          <ac:chgData name="Mancia Alfredo" userId="ad8315c9-b2c5-43d8-8166-4444f6dade29" providerId="ADAL" clId="{F3570E81-B2BB-47BF-86EE-32081A0B91F6}" dt="2020-06-08T13:05:24.781" v="23" actId="478"/>
          <ac:picMkLst>
            <pc:docMk/>
            <pc:sldMk cId="1853797002" sldId="292"/>
            <ac:picMk id="1032" creationId="{936258FD-9207-4BE8-AB74-5B6FE47D8351}"/>
          </ac:picMkLst>
        </pc:picChg>
        <pc:picChg chg="add del mod">
          <ac:chgData name="Mancia Alfredo" userId="ad8315c9-b2c5-43d8-8166-4444f6dade29" providerId="ADAL" clId="{F3570E81-B2BB-47BF-86EE-32081A0B91F6}" dt="2020-06-08T13:16:44.935" v="423"/>
          <ac:picMkLst>
            <pc:docMk/>
            <pc:sldMk cId="1853797002" sldId="292"/>
            <ac:picMk id="1034" creationId="{085D4114-9FE3-4382-B8C9-7384333F97D6}"/>
          </ac:picMkLst>
        </pc:picChg>
        <pc:picChg chg="add mod">
          <ac:chgData name="Mancia Alfredo" userId="ad8315c9-b2c5-43d8-8166-4444f6dade29" providerId="ADAL" clId="{F3570E81-B2BB-47BF-86EE-32081A0B91F6}" dt="2020-06-08T13:27:24.113" v="831" actId="1076"/>
          <ac:picMkLst>
            <pc:docMk/>
            <pc:sldMk cId="1853797002" sldId="292"/>
            <ac:picMk id="1036" creationId="{BC898CB7-11DD-4B8A-A63D-688E628E8C86}"/>
          </ac:picMkLst>
        </pc:picChg>
      </pc:sldChg>
      <pc:sldChg chg="addSp modSp add">
        <pc:chgData name="Mancia Alfredo" userId="ad8315c9-b2c5-43d8-8166-4444f6dade29" providerId="ADAL" clId="{F3570E81-B2BB-47BF-86EE-32081A0B91F6}" dt="2020-06-08T14:15:34.651" v="1304" actId="20577"/>
        <pc:sldMkLst>
          <pc:docMk/>
          <pc:sldMk cId="1936717767" sldId="293"/>
        </pc:sldMkLst>
        <pc:spChg chg="mod">
          <ac:chgData name="Mancia Alfredo" userId="ad8315c9-b2c5-43d8-8166-4444f6dade29" providerId="ADAL" clId="{F3570E81-B2BB-47BF-86EE-32081A0B91F6}" dt="2020-06-08T13:27:46.560" v="832" actId="6549"/>
          <ac:spMkLst>
            <pc:docMk/>
            <pc:sldMk cId="1936717767" sldId="293"/>
            <ac:spMk id="12" creationId="{8AFA08B4-3CC9-4B1C-80DF-CAEB4B00BA78}"/>
          </ac:spMkLst>
        </pc:spChg>
        <pc:spChg chg="mod">
          <ac:chgData name="Mancia Alfredo" userId="ad8315c9-b2c5-43d8-8166-4444f6dade29" providerId="ADAL" clId="{F3570E81-B2BB-47BF-86EE-32081A0B91F6}" dt="2020-06-08T14:15:34.651" v="1304" actId="20577"/>
          <ac:spMkLst>
            <pc:docMk/>
            <pc:sldMk cId="1936717767" sldId="293"/>
            <ac:spMk id="15" creationId="{1808F3BD-B56E-45FC-A5A9-3622A7B3E189}"/>
          </ac:spMkLst>
        </pc:spChg>
        <pc:picChg chg="add mod">
          <ac:chgData name="Mancia Alfredo" userId="ad8315c9-b2c5-43d8-8166-4444f6dade29" providerId="ADAL" clId="{F3570E81-B2BB-47BF-86EE-32081A0B91F6}" dt="2020-06-08T13:09:07.810" v="328" actId="1076"/>
          <ac:picMkLst>
            <pc:docMk/>
            <pc:sldMk cId="1936717767" sldId="293"/>
            <ac:picMk id="2" creationId="{951EE25D-5603-45C6-A5D1-1266B0BCC082}"/>
          </ac:picMkLst>
        </pc:picChg>
      </pc:sldChg>
      <pc:sldChg chg="addSp delSp modSp add">
        <pc:chgData name="Mancia Alfredo" userId="ad8315c9-b2c5-43d8-8166-4444f6dade29" providerId="ADAL" clId="{F3570E81-B2BB-47BF-86EE-32081A0B91F6}" dt="2020-06-08T14:15:55.588" v="1307" actId="108"/>
        <pc:sldMkLst>
          <pc:docMk/>
          <pc:sldMk cId="4100119973" sldId="294"/>
        </pc:sldMkLst>
        <pc:spChg chg="mod">
          <ac:chgData name="Mancia Alfredo" userId="ad8315c9-b2c5-43d8-8166-4444f6dade29" providerId="ADAL" clId="{F3570E81-B2BB-47BF-86EE-32081A0B91F6}" dt="2020-06-08T13:09:45.711" v="377" actId="20577"/>
          <ac:spMkLst>
            <pc:docMk/>
            <pc:sldMk cId="4100119973" sldId="294"/>
            <ac:spMk id="12" creationId="{8AFA08B4-3CC9-4B1C-80DF-CAEB4B00BA78}"/>
          </ac:spMkLst>
        </pc:spChg>
        <pc:spChg chg="mod">
          <ac:chgData name="Mancia Alfredo" userId="ad8315c9-b2c5-43d8-8166-4444f6dade29" providerId="ADAL" clId="{F3570E81-B2BB-47BF-86EE-32081A0B91F6}" dt="2020-06-08T14:15:55.588" v="1307" actId="108"/>
          <ac:spMkLst>
            <pc:docMk/>
            <pc:sldMk cId="4100119973" sldId="294"/>
            <ac:spMk id="15" creationId="{1808F3BD-B56E-45FC-A5A9-3622A7B3E189}"/>
          </ac:spMkLst>
        </pc:spChg>
        <pc:picChg chg="del mod">
          <ac:chgData name="Mancia Alfredo" userId="ad8315c9-b2c5-43d8-8166-4444f6dade29" providerId="ADAL" clId="{F3570E81-B2BB-47BF-86EE-32081A0B91F6}" dt="2020-06-08T13:10:38.814" v="399" actId="478"/>
          <ac:picMkLst>
            <pc:docMk/>
            <pc:sldMk cId="4100119973" sldId="294"/>
            <ac:picMk id="2" creationId="{951EE25D-5603-45C6-A5D1-1266B0BCC082}"/>
          </ac:picMkLst>
        </pc:picChg>
        <pc:picChg chg="add mod">
          <ac:chgData name="Mancia Alfredo" userId="ad8315c9-b2c5-43d8-8166-4444f6dade29" providerId="ADAL" clId="{F3570E81-B2BB-47BF-86EE-32081A0B91F6}" dt="2020-06-08T13:11:01.044" v="404" actId="14100"/>
          <ac:picMkLst>
            <pc:docMk/>
            <pc:sldMk cId="4100119973" sldId="294"/>
            <ac:picMk id="2050" creationId="{E8150C4F-964A-4680-B711-2EC458C834B5}"/>
          </ac:picMkLst>
        </pc:picChg>
      </pc:sldChg>
      <pc:sldChg chg="addSp delSp modSp add del">
        <pc:chgData name="Mancia Alfredo" userId="ad8315c9-b2c5-43d8-8166-4444f6dade29" providerId="ADAL" clId="{F3570E81-B2BB-47BF-86EE-32081A0B91F6}" dt="2020-06-08T14:13:40.909" v="1135" actId="2696"/>
        <pc:sldMkLst>
          <pc:docMk/>
          <pc:sldMk cId="3498762978" sldId="295"/>
        </pc:sldMkLst>
        <pc:spChg chg="mod">
          <ac:chgData name="Mancia Alfredo" userId="ad8315c9-b2c5-43d8-8166-4444f6dade29" providerId="ADAL" clId="{F3570E81-B2BB-47BF-86EE-32081A0B91F6}" dt="2020-06-08T13:22:14.197" v="507" actId="20577"/>
          <ac:spMkLst>
            <pc:docMk/>
            <pc:sldMk cId="3498762978" sldId="295"/>
            <ac:spMk id="12" creationId="{8AFA08B4-3CC9-4B1C-80DF-CAEB4B00BA78}"/>
          </ac:spMkLst>
        </pc:spChg>
        <pc:spChg chg="mod">
          <ac:chgData name="Mancia Alfredo" userId="ad8315c9-b2c5-43d8-8166-4444f6dade29" providerId="ADAL" clId="{F3570E81-B2BB-47BF-86EE-32081A0B91F6}" dt="2020-06-08T13:20:09.338" v="482" actId="6549"/>
          <ac:spMkLst>
            <pc:docMk/>
            <pc:sldMk cId="3498762978" sldId="295"/>
            <ac:spMk id="15" creationId="{1808F3BD-B56E-45FC-A5A9-3622A7B3E189}"/>
          </ac:spMkLst>
        </pc:spChg>
        <pc:picChg chg="add mod">
          <ac:chgData name="Mancia Alfredo" userId="ad8315c9-b2c5-43d8-8166-4444f6dade29" providerId="ADAL" clId="{F3570E81-B2BB-47BF-86EE-32081A0B91F6}" dt="2020-06-08T13:20:31.667" v="490" actId="1038"/>
          <ac:picMkLst>
            <pc:docMk/>
            <pc:sldMk cId="3498762978" sldId="295"/>
            <ac:picMk id="2" creationId="{B2849523-E540-4818-8538-16674CC85C30}"/>
          </ac:picMkLst>
        </pc:picChg>
        <pc:picChg chg="del">
          <ac:chgData name="Mancia Alfredo" userId="ad8315c9-b2c5-43d8-8166-4444f6dade29" providerId="ADAL" clId="{F3570E81-B2BB-47BF-86EE-32081A0B91F6}" dt="2020-06-08T13:17:09.542" v="434" actId="478"/>
          <ac:picMkLst>
            <pc:docMk/>
            <pc:sldMk cId="3498762978" sldId="295"/>
            <ac:picMk id="2050" creationId="{E8150C4F-964A-4680-B711-2EC458C834B5}"/>
          </ac:picMkLst>
        </pc:picChg>
        <pc:picChg chg="add mod">
          <ac:chgData name="Mancia Alfredo" userId="ad8315c9-b2c5-43d8-8166-4444f6dade29" providerId="ADAL" clId="{F3570E81-B2BB-47BF-86EE-32081A0B91F6}" dt="2020-06-08T13:17:14.270" v="436" actId="1076"/>
          <ac:picMkLst>
            <pc:docMk/>
            <pc:sldMk cId="3498762978" sldId="295"/>
            <ac:picMk id="4098" creationId="{D2A65F66-D981-4468-997D-47A367A6F37D}"/>
          </ac:picMkLst>
        </pc:picChg>
        <pc:picChg chg="add mod">
          <ac:chgData name="Mancia Alfredo" userId="ad8315c9-b2c5-43d8-8166-4444f6dade29" providerId="ADAL" clId="{F3570E81-B2BB-47BF-86EE-32081A0B91F6}" dt="2020-06-08T13:18:27.342" v="471" actId="1076"/>
          <ac:picMkLst>
            <pc:docMk/>
            <pc:sldMk cId="3498762978" sldId="295"/>
            <ac:picMk id="4100" creationId="{28F65F26-DBF9-4B57-90AD-20453D65BA98}"/>
          </ac:picMkLst>
        </pc:picChg>
      </pc:sldChg>
      <pc:sldChg chg="addSp delSp modSp add">
        <pc:chgData name="Mancia Alfredo" userId="ad8315c9-b2c5-43d8-8166-4444f6dade29" providerId="ADAL" clId="{F3570E81-B2BB-47BF-86EE-32081A0B91F6}" dt="2020-06-08T14:17:01.152" v="1314" actId="14100"/>
        <pc:sldMkLst>
          <pc:docMk/>
          <pc:sldMk cId="2261848801" sldId="296"/>
        </pc:sldMkLst>
        <pc:spChg chg="mod">
          <ac:chgData name="Mancia Alfredo" userId="ad8315c9-b2c5-43d8-8166-4444f6dade29" providerId="ADAL" clId="{F3570E81-B2BB-47BF-86EE-32081A0B91F6}" dt="2020-06-08T13:18:55.196" v="480" actId="20577"/>
          <ac:spMkLst>
            <pc:docMk/>
            <pc:sldMk cId="2261848801" sldId="296"/>
            <ac:spMk id="12" creationId="{8AFA08B4-3CC9-4B1C-80DF-CAEB4B00BA78}"/>
          </ac:spMkLst>
        </pc:spChg>
        <pc:spChg chg="mod">
          <ac:chgData name="Mancia Alfredo" userId="ad8315c9-b2c5-43d8-8166-4444f6dade29" providerId="ADAL" clId="{F3570E81-B2BB-47BF-86EE-32081A0B91F6}" dt="2020-06-08T13:28:49.415" v="850" actId="20577"/>
          <ac:spMkLst>
            <pc:docMk/>
            <pc:sldMk cId="2261848801" sldId="296"/>
            <ac:spMk id="15" creationId="{1808F3BD-B56E-45FC-A5A9-3622A7B3E189}"/>
          </ac:spMkLst>
        </pc:spChg>
        <pc:picChg chg="del">
          <ac:chgData name="Mancia Alfredo" userId="ad8315c9-b2c5-43d8-8166-4444f6dade29" providerId="ADAL" clId="{F3570E81-B2BB-47BF-86EE-32081A0B91F6}" dt="2020-06-08T14:16:41.493" v="1308" actId="478"/>
          <ac:picMkLst>
            <pc:docMk/>
            <pc:sldMk cId="2261848801" sldId="296"/>
            <ac:picMk id="4098" creationId="{D2A65F66-D981-4468-997D-47A367A6F37D}"/>
          </ac:picMkLst>
        </pc:picChg>
        <pc:picChg chg="del">
          <ac:chgData name="Mancia Alfredo" userId="ad8315c9-b2c5-43d8-8166-4444f6dade29" providerId="ADAL" clId="{F3570E81-B2BB-47BF-86EE-32081A0B91F6}" dt="2020-06-08T13:18:58.745" v="481" actId="478"/>
          <ac:picMkLst>
            <pc:docMk/>
            <pc:sldMk cId="2261848801" sldId="296"/>
            <ac:picMk id="4100" creationId="{28F65F26-DBF9-4B57-90AD-20453D65BA98}"/>
          </ac:picMkLst>
        </pc:picChg>
        <pc:picChg chg="add mod">
          <ac:chgData name="Mancia Alfredo" userId="ad8315c9-b2c5-43d8-8166-4444f6dade29" providerId="ADAL" clId="{F3570E81-B2BB-47BF-86EE-32081A0B91F6}" dt="2020-06-08T13:21:54.141" v="498" actId="14100"/>
          <ac:picMkLst>
            <pc:docMk/>
            <pc:sldMk cId="2261848801" sldId="296"/>
            <ac:picMk id="5122" creationId="{656095EB-E825-4D16-B3F0-742011ADA7C7}"/>
          </ac:picMkLst>
        </pc:picChg>
        <pc:picChg chg="add mod">
          <ac:chgData name="Mancia Alfredo" userId="ad8315c9-b2c5-43d8-8166-4444f6dade29" providerId="ADAL" clId="{F3570E81-B2BB-47BF-86EE-32081A0B91F6}" dt="2020-06-08T14:17:01.152" v="1314" actId="14100"/>
          <ac:picMkLst>
            <pc:docMk/>
            <pc:sldMk cId="2261848801" sldId="296"/>
            <ac:picMk id="5124" creationId="{E29B4C68-B556-429D-9822-80A70B6BD334}"/>
          </ac:picMkLst>
        </pc:picChg>
      </pc:sldChg>
      <pc:sldChg chg="addSp delSp modSp add">
        <pc:chgData name="Mancia Alfredo" userId="ad8315c9-b2c5-43d8-8166-4444f6dade29" providerId="ADAL" clId="{F3570E81-B2BB-47BF-86EE-32081A0B91F6}" dt="2020-06-08T14:13:37.027" v="1134" actId="20577"/>
        <pc:sldMkLst>
          <pc:docMk/>
          <pc:sldMk cId="1372487376" sldId="297"/>
        </pc:sldMkLst>
        <pc:spChg chg="mod">
          <ac:chgData name="Mancia Alfredo" userId="ad8315c9-b2c5-43d8-8166-4444f6dade29" providerId="ADAL" clId="{F3570E81-B2BB-47BF-86EE-32081A0B91F6}" dt="2020-06-08T14:13:37.027" v="1134" actId="20577"/>
          <ac:spMkLst>
            <pc:docMk/>
            <pc:sldMk cId="1372487376" sldId="297"/>
            <ac:spMk id="15" creationId="{1808F3BD-B56E-45FC-A5A9-3622A7B3E189}"/>
          </ac:spMkLst>
        </pc:spChg>
        <pc:picChg chg="del">
          <ac:chgData name="Mancia Alfredo" userId="ad8315c9-b2c5-43d8-8166-4444f6dade29" providerId="ADAL" clId="{F3570E81-B2BB-47BF-86EE-32081A0B91F6}" dt="2020-06-08T13:28:09.510" v="834" actId="478"/>
          <ac:picMkLst>
            <pc:docMk/>
            <pc:sldMk cId="1372487376" sldId="297"/>
            <ac:picMk id="2" creationId="{B2849523-E540-4818-8538-16674CC85C30}"/>
          </ac:picMkLst>
        </pc:picChg>
        <pc:picChg chg="add del">
          <ac:chgData name="Mancia Alfredo" userId="ad8315c9-b2c5-43d8-8166-4444f6dade29" providerId="ADAL" clId="{F3570E81-B2BB-47BF-86EE-32081A0B91F6}" dt="2020-06-08T13:28:22.099" v="836" actId="478"/>
          <ac:picMkLst>
            <pc:docMk/>
            <pc:sldMk cId="1372487376" sldId="297"/>
            <ac:picMk id="7170" creationId="{C398DBE9-D695-48DF-9A9A-7C299EFDDDE3}"/>
          </ac:picMkLst>
        </pc:picChg>
      </pc:sldChg>
      <pc:sldChg chg="delSp modSp add">
        <pc:chgData name="Mancia Alfredo" userId="ad8315c9-b2c5-43d8-8166-4444f6dade29" providerId="ADAL" clId="{F3570E81-B2BB-47BF-86EE-32081A0B91F6}" dt="2020-06-08T14:18:14.733" v="1413" actId="20577"/>
        <pc:sldMkLst>
          <pc:docMk/>
          <pc:sldMk cId="179040440" sldId="298"/>
        </pc:sldMkLst>
        <pc:spChg chg="mod">
          <ac:chgData name="Mancia Alfredo" userId="ad8315c9-b2c5-43d8-8166-4444f6dade29" providerId="ADAL" clId="{F3570E81-B2BB-47BF-86EE-32081A0B91F6}" dt="2020-06-08T14:17:25.343" v="1316" actId="20577"/>
          <ac:spMkLst>
            <pc:docMk/>
            <pc:sldMk cId="179040440" sldId="298"/>
            <ac:spMk id="12" creationId="{8AFA08B4-3CC9-4B1C-80DF-CAEB4B00BA78}"/>
          </ac:spMkLst>
        </pc:spChg>
        <pc:spChg chg="mod">
          <ac:chgData name="Mancia Alfredo" userId="ad8315c9-b2c5-43d8-8166-4444f6dade29" providerId="ADAL" clId="{F3570E81-B2BB-47BF-86EE-32081A0B91F6}" dt="2020-06-08T14:18:14.733" v="1413" actId="20577"/>
          <ac:spMkLst>
            <pc:docMk/>
            <pc:sldMk cId="179040440" sldId="298"/>
            <ac:spMk id="15" creationId="{1808F3BD-B56E-45FC-A5A9-3622A7B3E189}"/>
          </ac:spMkLst>
        </pc:spChg>
        <pc:picChg chg="del">
          <ac:chgData name="Mancia Alfredo" userId="ad8315c9-b2c5-43d8-8166-4444f6dade29" providerId="ADAL" clId="{F3570E81-B2BB-47BF-86EE-32081A0B91F6}" dt="2020-06-08T14:17:28.533" v="1317" actId="478"/>
          <ac:picMkLst>
            <pc:docMk/>
            <pc:sldMk cId="179040440" sldId="298"/>
            <ac:picMk id="4098" creationId="{D2A65F66-D981-4468-997D-47A367A6F37D}"/>
          </ac:picMkLst>
        </pc:picChg>
        <pc:picChg chg="del">
          <ac:chgData name="Mancia Alfredo" userId="ad8315c9-b2c5-43d8-8166-4444f6dade29" providerId="ADAL" clId="{F3570E81-B2BB-47BF-86EE-32081A0B91F6}" dt="2020-06-08T14:17:38.215" v="1318" actId="478"/>
          <ac:picMkLst>
            <pc:docMk/>
            <pc:sldMk cId="179040440" sldId="298"/>
            <ac:picMk id="4100" creationId="{28F65F26-DBF9-4B57-90AD-20453D65BA98}"/>
          </ac:picMkLst>
        </pc:picChg>
      </pc:sldChg>
      <pc:sldChg chg="add del">
        <pc:chgData name="Mancia Alfredo" userId="ad8315c9-b2c5-43d8-8166-4444f6dade29" providerId="ADAL" clId="{F3570E81-B2BB-47BF-86EE-32081A0B91F6}" dt="2020-06-08T13:28:34.788" v="838" actId="2696"/>
        <pc:sldMkLst>
          <pc:docMk/>
          <pc:sldMk cId="3301346426" sldId="2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ttangolo 2">
            <a:extLst>
              <a:ext uri="{FF2B5EF4-FFF2-40B4-BE49-F238E27FC236}">
                <a16:creationId xmlns:a16="http://schemas.microsoft.com/office/drawing/2014/main" id="{E57EFFFD-C372-470D-ADFD-69D14BC8AB9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 rtl="0"/>
            <a:endParaRPr lang="it-IT" altLang="en-US" dirty="0"/>
          </a:p>
        </p:txBody>
      </p:sp>
      <p:sp>
        <p:nvSpPr>
          <p:cNvPr id="17411" name="Rettangolo 3">
            <a:extLst>
              <a:ext uri="{FF2B5EF4-FFF2-40B4-BE49-F238E27FC236}">
                <a16:creationId xmlns:a16="http://schemas.microsoft.com/office/drawing/2014/main" id="{F16E90F9-706A-400D-89BB-10D510D6FA2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 rtl="0"/>
            <a:endParaRPr lang="it-IT" altLang="en-US" dirty="0"/>
          </a:p>
        </p:txBody>
      </p:sp>
      <p:sp>
        <p:nvSpPr>
          <p:cNvPr id="17412" name="Rettangolo 4">
            <a:extLst>
              <a:ext uri="{FF2B5EF4-FFF2-40B4-BE49-F238E27FC236}">
                <a16:creationId xmlns:a16="http://schemas.microsoft.com/office/drawing/2014/main" id="{215CB1B2-EBEA-475F-97B4-069EDC794CB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404"/>
            <a:ext cx="2971800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 rtl="0"/>
            <a:endParaRPr lang="it-IT" altLang="en-US" dirty="0"/>
          </a:p>
        </p:txBody>
      </p:sp>
      <p:sp>
        <p:nvSpPr>
          <p:cNvPr id="17413" name="Rettangolo 5">
            <a:extLst>
              <a:ext uri="{FF2B5EF4-FFF2-40B4-BE49-F238E27FC236}">
                <a16:creationId xmlns:a16="http://schemas.microsoft.com/office/drawing/2014/main" id="{BD3C06E2-5D1D-4CB7-B1B0-686BBBCE98D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8404"/>
            <a:ext cx="2971800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 rtl="0"/>
            <a:fld id="{0FAF3E4E-449E-4970-8F0F-0B9761BF26AC}" type="slidenum">
              <a:rPr lang="it-IT" altLang="en-US" smtClean="0"/>
              <a:pPr rtl="0"/>
              <a:t>‹N›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4026034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ttangolo 4">
            <a:extLst>
              <a:ext uri="{FF2B5EF4-FFF2-40B4-BE49-F238E27FC236}">
                <a16:creationId xmlns:a16="http://schemas.microsoft.com/office/drawing/2014/main" id="{8037A8CE-7518-44B1-A7B1-8171280697E6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3" name="Rettangolo 5">
            <a:extLst>
              <a:ext uri="{FF2B5EF4-FFF2-40B4-BE49-F238E27FC236}">
                <a16:creationId xmlns:a16="http://schemas.microsoft.com/office/drawing/2014/main" id="{C445A279-FDFA-420C-92B5-138DAF3DC9E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202"/>
            <a:ext cx="5029200" cy="4475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  <a:endParaRPr lang="it-IT" altLang="en-US" noProof="0" dirty="0"/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2056" name="Rettangolo 8">
            <a:extLst>
              <a:ext uri="{FF2B5EF4-FFF2-40B4-BE49-F238E27FC236}">
                <a16:creationId xmlns:a16="http://schemas.microsoft.com/office/drawing/2014/main" id="{B773E8B7-AEB2-42BA-BAEB-A7242582098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2057" name="Rettangolo 9">
            <a:extLst>
              <a:ext uri="{FF2B5EF4-FFF2-40B4-BE49-F238E27FC236}">
                <a16:creationId xmlns:a16="http://schemas.microsoft.com/office/drawing/2014/main" id="{9901742B-8C4A-46A5-8C8B-E20C698415B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2058" name="Rettangolo 10">
            <a:extLst>
              <a:ext uri="{FF2B5EF4-FFF2-40B4-BE49-F238E27FC236}">
                <a16:creationId xmlns:a16="http://schemas.microsoft.com/office/drawing/2014/main" id="{4D3E3970-54C9-41B6-AF69-4BA91134AAC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404"/>
            <a:ext cx="2971800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2059" name="Rettangolo 11">
            <a:extLst>
              <a:ext uri="{FF2B5EF4-FFF2-40B4-BE49-F238E27FC236}">
                <a16:creationId xmlns:a16="http://schemas.microsoft.com/office/drawing/2014/main" id="{ABAF47DF-6E33-4ECD-9A5D-42652EA587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8404"/>
            <a:ext cx="2971800" cy="497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 rtl="0"/>
            <a:fld id="{EB19FAEA-B58C-47C6-BB2D-5E20B6FC7A3C}" type="slidenum">
              <a:rPr lang="it-IT" altLang="en-US" noProof="0" smtClean="0"/>
              <a:pPr rtl="0"/>
              <a:t>‹N›</a:t>
            </a:fld>
            <a:endParaRPr lang="it-IT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631405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1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3432373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10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2670997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11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353086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12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419194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13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3364983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14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25201214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15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3626571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16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263647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2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2392057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3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559706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4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517069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5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41549418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6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3670273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7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4017746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8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3266018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EB19FAEA-B58C-47C6-BB2D-5E20B6FC7A3C}" type="slidenum">
              <a:rPr lang="it-IT" altLang="en-US" smtClean="0"/>
              <a:pPr rtl="0"/>
              <a:t>9</a:t>
            </a:fld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172063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4" name="Rettangolo 32">
            <a:extLst>
              <a:ext uri="{FF2B5EF4-FFF2-40B4-BE49-F238E27FC236}">
                <a16:creationId xmlns:a16="http://schemas.microsoft.com/office/drawing/2014/main" id="{FB1A28BD-6590-496A-9B36-822EE43ECAC0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3962400" y="634119"/>
            <a:ext cx="4770120" cy="1033567"/>
          </a:xfrm>
        </p:spPr>
        <p:txBody>
          <a:bodyPr rtlCol="0"/>
          <a:lstStyle>
            <a:lvl1pPr algn="l">
              <a:defRPr sz="3200" b="1">
                <a:solidFill>
                  <a:schemeClr val="tx2"/>
                </a:solidFill>
              </a:defRPr>
            </a:lvl1pPr>
          </a:lstStyle>
          <a:p>
            <a:pPr lvl="0" rtl="0"/>
            <a:r>
              <a:rPr lang="it-IT" noProof="0"/>
              <a:t>Fare clic per modificare lo stile del titolo</a:t>
            </a:r>
            <a:endParaRPr lang="it-IT" altLang="en-US" noProof="0" dirty="0"/>
          </a:p>
        </p:txBody>
      </p:sp>
      <p:sp>
        <p:nvSpPr>
          <p:cNvPr id="3105" name="Rettangolo 33">
            <a:extLst>
              <a:ext uri="{FF2B5EF4-FFF2-40B4-BE49-F238E27FC236}">
                <a16:creationId xmlns:a16="http://schemas.microsoft.com/office/drawing/2014/main" id="{F84E9268-9FF2-44DD-88CA-DB8A10FBEE5A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962400" y="2133600"/>
            <a:ext cx="2026920" cy="762000"/>
          </a:xfrm>
        </p:spPr>
        <p:txBody>
          <a:bodyPr rtlCol="0"/>
          <a:lstStyle>
            <a:lvl1pPr marL="0" indent="0" algn="l">
              <a:buFont typeface="Wingdings" panose="05000000000000000000" pitchFamily="2" charset="2"/>
              <a:buNone/>
              <a:defRPr sz="1800"/>
            </a:lvl1pPr>
          </a:lstStyle>
          <a:p>
            <a:pPr lvl="0" rtl="0"/>
            <a:r>
              <a:rPr lang="it-IT" noProof="0"/>
              <a:t>Fare clic per modificare lo stile del sottotitolo dello schema</a:t>
            </a:r>
            <a:endParaRPr lang="it-IT" altLang="en-US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EFABE1B-C362-48AB-B898-8D997A61E2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77000" y="2133600"/>
            <a:ext cx="2255838" cy="762000"/>
          </a:xfrm>
        </p:spPr>
        <p:txBody>
          <a:bodyPr rtlCol="0"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20" name="Segnaposto testo 4">
            <a:extLst>
              <a:ext uri="{FF2B5EF4-FFF2-40B4-BE49-F238E27FC236}">
                <a16:creationId xmlns:a16="http://schemas.microsoft.com/office/drawing/2014/main" id="{5B72091E-4DB6-42C6-A51E-69DDC67829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0" y="3581401"/>
            <a:ext cx="2255838" cy="762000"/>
          </a:xfrm>
        </p:spPr>
        <p:txBody>
          <a:bodyPr rtlCol="0"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21" name="Segnaposto testo 4">
            <a:extLst>
              <a:ext uri="{FF2B5EF4-FFF2-40B4-BE49-F238E27FC236}">
                <a16:creationId xmlns:a16="http://schemas.microsoft.com/office/drawing/2014/main" id="{EF957ACF-57A2-46EE-A067-74F66003B5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2400" y="3581401"/>
            <a:ext cx="2255838" cy="762000"/>
          </a:xfrm>
        </p:spPr>
        <p:txBody>
          <a:bodyPr rtlCol="0"/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CC82F83B-5EDE-4E25-A828-E9221D7882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7000" y="4495800"/>
            <a:ext cx="2255838" cy="1524000"/>
          </a:xfrm>
        </p:spPr>
        <p:txBody>
          <a:bodyPr rtlCol="0"/>
          <a:lstStyle>
            <a:lvl1pPr>
              <a:defRPr sz="1600"/>
            </a:lvl1pPr>
          </a:lstStyle>
          <a:p>
            <a:pPr lvl="0" rtl="0"/>
            <a:r>
              <a:rPr lang="it-IT" noProof="0" dirty="0"/>
              <a:t>Punti elenco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B6AD5C-A850-4279-B89D-E357D9B1F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440FC4B-D1DE-4A08-8E35-7C871C6856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014269-549B-4E9F-AEC7-F47DDD3F491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B1CBD29-814F-44CA-8496-CD85679D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FCDB36-28F9-4C2F-A2BF-570F5034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CAC9164-AED5-4865-8E8B-78011625AB05}" type="slidenum">
              <a:rPr lang="it-IT" altLang="en-US" noProof="0" smtClean="0"/>
              <a:pPr rtl="0"/>
              <a:t>‹N›</a:t>
            </a:fld>
            <a:endParaRPr lang="it-IT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93362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BC5367D-92D5-497A-8D22-D1A3A2115D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896100" y="228600"/>
            <a:ext cx="1638300" cy="5943600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DAFCDC9-1F16-4523-946D-CC54BEE2E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81200" y="228600"/>
            <a:ext cx="4762500" cy="5943600"/>
          </a:xfrm>
        </p:spPr>
        <p:txBody>
          <a:bodyPr vert="eaVert" rtlCol="0"/>
          <a:lstStyle/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0F7222-D4A3-41E9-9DF6-C5283BDA979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146088-0FB1-4761-B616-5A4244703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B535CE-454D-4F67-85CA-A9E0CDF7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409B4A7C-FC4D-4A51-8BCB-26771A5213AE}" type="slidenum">
              <a:rPr lang="it-IT" altLang="en-US" noProof="0" smtClean="0"/>
              <a:pPr rtl="0"/>
              <a:t>‹N›</a:t>
            </a:fld>
            <a:endParaRPr lang="it-IT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85771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896499-425C-4624-9B94-65C7ACA7C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716BD70-9FEA-447D-A0E6-7DB07ADE4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3A2F8E1-1579-4AA6-A49E-E58D1992235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8D2BCCC-7CF2-468B-B89E-012631A2F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0A3712-9AEF-435E-BCF4-2E6EC2958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DBCE1BD4-C33B-471E-8B42-13B1183EA4DD}" type="slidenum">
              <a:rPr lang="it-IT" altLang="en-US" noProof="0" smtClean="0"/>
              <a:pPr rtl="0"/>
              <a:t>‹N›</a:t>
            </a:fld>
            <a:endParaRPr lang="it-IT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422132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6B1D32-E939-477D-9533-66F4819E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rtlCol="0"/>
          <a:lstStyle>
            <a:lvl1pPr>
              <a:defRPr sz="6000"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60DC9DD-E0A7-40E3-B6A3-B74C98D0C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6C7F4D-09C3-4AE5-964B-94AF3BC8F87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8D3166-580C-446C-9DA2-E42D14D8B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8747FB-B7B1-418D-94CA-722F27E9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FE61DCB5-1589-4FA0-B4C4-1311E80B700E}" type="slidenum">
              <a:rPr lang="it-IT" altLang="en-US" noProof="0" smtClean="0"/>
              <a:pPr rtl="0"/>
              <a:t>‹N›</a:t>
            </a:fld>
            <a:endParaRPr lang="it-IT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510815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F3D37F-72FA-4BA6-BAA4-6697AF834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BA00E72-92F2-42AA-B55F-2970D7B4FC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6000" y="1371600"/>
            <a:ext cx="3048000" cy="4800600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6F11472-84D3-46A8-ABD0-A170B5357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0" y="1371600"/>
            <a:ext cx="3048000" cy="4800600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53E8A28-7279-451A-89B5-3406EC83773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771CCE-3D57-4A2B-9274-E90724818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201C7E2-59AF-4F3A-8674-D2A8E70B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640FA96B-42ED-4D1F-BDB3-EF8F8A893362}" type="slidenum">
              <a:rPr lang="it-IT" altLang="en-US" noProof="0" smtClean="0"/>
              <a:pPr rtl="0"/>
              <a:t>‹N›</a:t>
            </a:fld>
            <a:endParaRPr lang="it-IT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928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EC6A4-EE01-4CC2-84E6-E00C1C3F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D906FA1-1559-4E63-8DF4-7B85FD104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281F418-202E-4CCC-9BD2-EE26DE049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8B3878C-06DF-421E-BB01-BB3235459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031BFA2C-9783-4643-929B-632DA92986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AB52B8E-A3F6-4C78-925A-A1A0F61A61A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4BEF24C-BB7F-4FBA-8984-B3A4CCDA6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AD0703C-0BB1-45A0-BAD0-B1F281F2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463D797E-F050-4655-8DC5-72CA3B36FF20}" type="slidenum">
              <a:rPr lang="it-IT" altLang="en-US" noProof="0" smtClean="0"/>
              <a:pPr rtl="0"/>
              <a:t>‹N›</a:t>
            </a:fld>
            <a:endParaRPr lang="it-IT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57618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6A8F65-23FA-4A0C-A990-2CD464ED5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AA80465-B14C-4E44-9741-EFBCD4622DA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37A436C-D9FD-4BAD-AD81-0C5860B89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5FC0A3D-327E-48DC-AF55-BDF57E88C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D3B0E428-C365-4269-8FA4-87199479C46F}" type="slidenum">
              <a:rPr lang="it-IT" altLang="en-US" noProof="0" smtClean="0"/>
              <a:pPr rtl="0"/>
              <a:t>‹N›</a:t>
            </a:fld>
            <a:endParaRPr lang="it-IT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0024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598B7C4-4314-40E6-8220-C85537EB0A4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727EE38-B070-42BE-BDF4-CA34DB10E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41DE98-8832-4547-BB54-B8379FEC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D6509F59-478A-4E27-AA6C-93996219674B}" type="slidenum">
              <a:rPr lang="it-IT" altLang="en-US" noProof="0" smtClean="0"/>
              <a:pPr rtl="0"/>
              <a:t>‹N›</a:t>
            </a:fld>
            <a:endParaRPr lang="it-IT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69134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3CBBFC-FDB7-41BB-8295-C33E7D99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rtlCol="0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310034-5A5A-4B6B-AFDC-E04E323F3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A37F003-6627-465E-BD3A-5FF43AB5F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94272F-8D9A-47F7-AC58-AF9D3E4D1DE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CC64E5-D9BC-4DAF-AD9D-5083F74E8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0B1FF44-6B67-4C7E-B350-05135B41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20ED7AE4-0F19-486E-9642-C7B39CE22003}" type="slidenum">
              <a:rPr lang="it-IT" altLang="en-US" noProof="0" smtClean="0"/>
              <a:pPr rtl="0"/>
              <a:t>‹N›</a:t>
            </a:fld>
            <a:endParaRPr lang="it-IT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44454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BEFAE1-DB6F-426B-BDA7-6C43A6D25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rtlCol="0"/>
          <a:lstStyle>
            <a:lvl1pPr>
              <a:defRPr sz="3200"/>
            </a:lvl1pPr>
          </a:lstStyle>
          <a:p>
            <a:pPr rtl="0"/>
            <a:r>
              <a:rPr lang="it-IT" noProof="0"/>
              <a:t>Fare clic per modificare lo stile del titolo</a:t>
            </a:r>
            <a:endParaRPr lang="it-IT" noProof="0" dirty="0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7457375-2DB2-4752-9259-4E0BC2D24B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D099706-D017-498F-8F61-0D239BC622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/>
              <a:t>Fare clic per modificare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9CAD366-7EC6-4450-BF65-BF4F97B1CEFC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9AA87F6-6142-4341-830E-CD983A791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8009493-B0A7-4E7C-9879-A4261BFA9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F6EE9392-48E8-4A2F-866E-F939455220F9}" type="slidenum">
              <a:rPr lang="it-IT" altLang="en-US" noProof="0" smtClean="0"/>
              <a:pPr rtl="0"/>
              <a:t>‹N›</a:t>
            </a:fld>
            <a:endParaRPr lang="it-IT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52538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Rettangolo 32">
            <a:extLst>
              <a:ext uri="{FF2B5EF4-FFF2-40B4-BE49-F238E27FC236}">
                <a16:creationId xmlns:a16="http://schemas.microsoft.com/office/drawing/2014/main" id="{777DD606-0BE3-4056-BF4E-A404E81BD3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81200" y="228600"/>
            <a:ext cx="6553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/>
          <a:p>
            <a:pPr lvl="0" rtl="0"/>
            <a:r>
              <a:rPr lang="it-IT" noProof="0" dirty="0"/>
              <a:t>Fare clic per modificare lo stile del titolo</a:t>
            </a:r>
            <a:endParaRPr lang="it-IT" altLang="en-US" noProof="0" dirty="0"/>
          </a:p>
        </p:txBody>
      </p:sp>
      <p:sp>
        <p:nvSpPr>
          <p:cNvPr id="1057" name="Rettangolo 33">
            <a:extLst>
              <a:ext uri="{FF2B5EF4-FFF2-40B4-BE49-F238E27FC236}">
                <a16:creationId xmlns:a16="http://schemas.microsoft.com/office/drawing/2014/main" id="{438F66EB-EBB6-44AD-8E06-1D7A0F6F33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0" y="1371600"/>
            <a:ext cx="6248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068" name="Rettangolo 44">
            <a:extLst>
              <a:ext uri="{FF2B5EF4-FFF2-40B4-BE49-F238E27FC236}">
                <a16:creationId xmlns:a16="http://schemas.microsoft.com/office/drawing/2014/main" id="{2A43D83E-D73A-48DC-97C9-0C28862BD03B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524000" y="6324600"/>
            <a:ext cx="1371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>
            <a:lvl1pPr>
              <a:defRPr sz="1000">
                <a:latin typeface="+mn-lt"/>
              </a:defRPr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1069" name="Rettangolo 45">
            <a:extLst>
              <a:ext uri="{FF2B5EF4-FFF2-40B4-BE49-F238E27FC236}">
                <a16:creationId xmlns:a16="http://schemas.microsoft.com/office/drawing/2014/main" id="{AEABD327-63E4-48DC-87F6-DDA30CA48FB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0" y="6324600"/>
            <a:ext cx="4267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+mn-lt"/>
              </a:defRPr>
            </a:lvl1pPr>
          </a:lstStyle>
          <a:p>
            <a:pPr rtl="0"/>
            <a:endParaRPr lang="it-IT" altLang="en-US" noProof="0" dirty="0"/>
          </a:p>
        </p:txBody>
      </p:sp>
      <p:sp>
        <p:nvSpPr>
          <p:cNvPr id="1070" name="Rettangolo 46">
            <a:extLst>
              <a:ext uri="{FF2B5EF4-FFF2-40B4-BE49-F238E27FC236}">
                <a16:creationId xmlns:a16="http://schemas.microsoft.com/office/drawing/2014/main" id="{9CFE78C1-3F1F-4775-AA90-5FC251F1AA2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67600" y="6324600"/>
            <a:ext cx="10668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rtlCol="0" anchor="ctr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+mn-lt"/>
              </a:defRPr>
            </a:lvl1pPr>
          </a:lstStyle>
          <a:p>
            <a:pPr rtl="0"/>
            <a:fld id="{C66FDBF8-BD82-48E3-809B-2C8F898F2C55}" type="slidenum">
              <a:rPr lang="it-IT" altLang="en-US" noProof="0" smtClean="0"/>
              <a:pPr rtl="0"/>
              <a:t>‹N›</a:t>
            </a:fld>
            <a:endParaRPr lang="it-IT" alt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anose="020B0604030504040204" pitchFamily="34" charset="0"/>
        </a:defRPr>
      </a:lvl9pPr>
    </p:titleStyle>
    <p:bodyStyle>
      <a:lvl1pPr marL="342900" indent="-342900" algn="l" rtl="0" eaLnBrk="1" fontAlgn="base" hangingPunct="1">
        <a:spcBef>
          <a:spcPct val="10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Verdana" panose="020B0604030504040204" pitchFamily="34" charset="0"/>
        <a:buChar char="−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Verdana" panose="020B0604030504040204" pitchFamily="34" charset="0"/>
        <a:buChar char="−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tiff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ttangolo 6">
            <a:extLst>
              <a:ext uri="{FF2B5EF4-FFF2-40B4-BE49-F238E27FC236}">
                <a16:creationId xmlns:a16="http://schemas.microsoft.com/office/drawing/2014/main" id="{FEC6CB23-F74D-4588-9FE2-2A15AF89F51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619672" y="360040"/>
            <a:ext cx="7272808" cy="647261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Passeggiate con Rete Scuole Migranti</a:t>
            </a:r>
          </a:p>
        </p:txBody>
      </p:sp>
      <p:sp>
        <p:nvSpPr>
          <p:cNvPr id="6" name="Rettangolo 5" descr="rettangolo">
            <a:extLst>
              <a:ext uri="{FF2B5EF4-FFF2-40B4-BE49-F238E27FC236}">
                <a16:creationId xmlns:a16="http://schemas.microsoft.com/office/drawing/2014/main" id="{E97562A6-1926-44AA-B0C9-7B39FE7D94C8}"/>
              </a:ext>
            </a:extLst>
          </p:cNvPr>
          <p:cNvSpPr/>
          <p:nvPr/>
        </p:nvSpPr>
        <p:spPr bwMode="auto">
          <a:xfrm>
            <a:off x="0" y="0"/>
            <a:ext cx="1619672" cy="68580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FBFF78-BE09-4BE9-9259-1E499AEB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pic>
        <p:nvPicPr>
          <p:cNvPr id="6146" name="Picture 2" descr="https://lh3.googleusercontent.com/e4KMf7RdJXgGKA2TcG5gT6mEid1wX0l3ENP77MEXoqIwSIT1_HDQAx_o_RtiDasFJfTeuhzWpwxsruyvTyEogDtkTVzipTLh4W78BpFWOWWzxwKrrN8omqDVFuQ9veAnH7fP03lk4l0FRHR8X51JiDMl0lGM5kR8apdbc66Tv4UljcOydDgPStXC7rCdPG_LRued86E1pepGAdRfOqrMoxY8IDO3bCU2KfII40RPqUs52ZK727Sew-JX0Dl9OmfCdODoPLFqwak7vgixwbHkbxEBnbFGnRnEEEK3pMBtoUc8Jz3bKWu99ixWukr4mSdCaVc1GbumWLDScWydWSnPXrkLTGwwmbbvQ09JsZM6X49yP-zoCaR0ROib_qxKxKaKvFiGBfCXkPlEbBp3xD_34bv-tefMvG86Y0Hc4j7V2GK_LUK2bN-IY9KUT_LwCM-m4n7pY6VIux10rXTpbufQlYLkTTcvk0daQc-z6S9gkWJNNjT6N4RYrLQTeKgdto7CBdBDvRY8VwkPBSASKuQubE1hUx-5KwmSvaKkIhf7Uj4BlBJ788yXQBCqhEgEet7hRm8NazwuawnslztCcmpcaeK5sq3my1Zh7qQOJfJlWGOeQXg0cxiMbSN05kEgUfYi0pyGHbWhGciKdbouFa07lJtPoqFr3BaCyRkdjb8fsydKYeAZwPT1EcbtdilHgBk=w1499-h843-no?authuser=0">
            <a:extLst>
              <a:ext uri="{FF2B5EF4-FFF2-40B4-BE49-F238E27FC236}">
                <a16:creationId xmlns:a16="http://schemas.microsoft.com/office/drawing/2014/main" id="{54AE92AF-0492-476F-8D67-0A94C8BC4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16" y="1423871"/>
            <a:ext cx="7120764" cy="439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 descr="rettangolo">
            <a:extLst>
              <a:ext uri="{FF2B5EF4-FFF2-40B4-BE49-F238E27FC236}">
                <a16:creationId xmlns:a16="http://schemas.microsoft.com/office/drawing/2014/main" id="{E97562A6-1926-44AA-B0C9-7B39FE7D94C8}"/>
              </a:ext>
            </a:extLst>
          </p:cNvPr>
          <p:cNvSpPr/>
          <p:nvPr/>
        </p:nvSpPr>
        <p:spPr bwMode="auto">
          <a:xfrm>
            <a:off x="0" y="0"/>
            <a:ext cx="1619672" cy="68580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FBFF78-BE09-4BE9-9259-1E499AEB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pic>
        <p:nvPicPr>
          <p:cNvPr id="3" name="Immagine 2" descr="Immagine che contiene orologio, stanza&#10;&#10;Descrizione generata automaticamente">
            <a:extLst>
              <a:ext uri="{FF2B5EF4-FFF2-40B4-BE49-F238E27FC236}">
                <a16:creationId xmlns:a16="http://schemas.microsoft.com/office/drawing/2014/main" id="{19BCB4E0-E5F0-1742-899D-6115B0F4EC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1" y="1268760"/>
            <a:ext cx="6541883" cy="511256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D9BD551-DA6D-DA46-A4C7-C88F771ED4BA}"/>
              </a:ext>
            </a:extLst>
          </p:cNvPr>
          <p:cNvSpPr txBox="1"/>
          <p:nvPr/>
        </p:nvSpPr>
        <p:spPr>
          <a:xfrm>
            <a:off x="1835696" y="424543"/>
            <a:ext cx="6325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Rispettiamo la natura: la casa di tutti!</a:t>
            </a:r>
          </a:p>
        </p:txBody>
      </p:sp>
    </p:spTree>
    <p:extLst>
      <p:ext uri="{BB962C8B-B14F-4D97-AF65-F5344CB8AC3E}">
        <p14:creationId xmlns:p14="http://schemas.microsoft.com/office/powerpoint/2010/main" val="3477169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 descr="rettangolo">
            <a:extLst>
              <a:ext uri="{FF2B5EF4-FFF2-40B4-BE49-F238E27FC236}">
                <a16:creationId xmlns:a16="http://schemas.microsoft.com/office/drawing/2014/main" id="{E97562A6-1926-44AA-B0C9-7B39FE7D94C8}"/>
              </a:ext>
            </a:extLst>
          </p:cNvPr>
          <p:cNvSpPr/>
          <p:nvPr/>
        </p:nvSpPr>
        <p:spPr bwMode="auto">
          <a:xfrm>
            <a:off x="0" y="0"/>
            <a:ext cx="1619672" cy="68580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FBFF78-BE09-4BE9-9259-1E499AEB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BD14367-6569-A045-9387-ABA6C037CA04}"/>
              </a:ext>
            </a:extLst>
          </p:cNvPr>
          <p:cNvSpPr txBox="1"/>
          <p:nvPr/>
        </p:nvSpPr>
        <p:spPr>
          <a:xfrm>
            <a:off x="1816443" y="260649"/>
            <a:ext cx="3331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Lo sapevi che…</a:t>
            </a:r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C2D28EA-F0F7-DE44-9A3D-D589459F9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088213"/>
            <a:ext cx="7128792" cy="493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65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 descr="rettangolo">
            <a:extLst>
              <a:ext uri="{FF2B5EF4-FFF2-40B4-BE49-F238E27FC236}">
                <a16:creationId xmlns:a16="http://schemas.microsoft.com/office/drawing/2014/main" id="{E97562A6-1926-44AA-B0C9-7B39FE7D94C8}"/>
              </a:ext>
            </a:extLst>
          </p:cNvPr>
          <p:cNvSpPr/>
          <p:nvPr/>
        </p:nvSpPr>
        <p:spPr bwMode="auto">
          <a:xfrm>
            <a:off x="0" y="0"/>
            <a:ext cx="1619672" cy="68580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FBFF78-BE09-4BE9-9259-1E499AEB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2BC67A7A-5A60-7D4F-8DAA-30E7144603A5}"/>
              </a:ext>
            </a:extLst>
          </p:cNvPr>
          <p:cNvSpPr txBox="1"/>
          <p:nvPr/>
        </p:nvSpPr>
        <p:spPr>
          <a:xfrm>
            <a:off x="1691681" y="476672"/>
            <a:ext cx="6768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Impariamo a fare la raccolta differenziata </a:t>
            </a:r>
          </a:p>
        </p:txBody>
      </p:sp>
      <p:pic>
        <p:nvPicPr>
          <p:cNvPr id="4" name="Immagine 3" descr="Immagine che contiene contenitore, donna, piccolo, tenendo&#10;&#10;Descrizione generata automaticamente">
            <a:extLst>
              <a:ext uri="{FF2B5EF4-FFF2-40B4-BE49-F238E27FC236}">
                <a16:creationId xmlns:a16="http://schemas.microsoft.com/office/drawing/2014/main" id="{20647324-7F0B-C84E-BFD7-87F4EC9A2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7"/>
            <a:ext cx="7308304" cy="441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43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 descr="rettangolo">
            <a:extLst>
              <a:ext uri="{FF2B5EF4-FFF2-40B4-BE49-F238E27FC236}">
                <a16:creationId xmlns:a16="http://schemas.microsoft.com/office/drawing/2014/main" id="{E97562A6-1926-44AA-B0C9-7B39FE7D94C8}"/>
              </a:ext>
            </a:extLst>
          </p:cNvPr>
          <p:cNvSpPr/>
          <p:nvPr/>
        </p:nvSpPr>
        <p:spPr bwMode="auto">
          <a:xfrm>
            <a:off x="0" y="0"/>
            <a:ext cx="1619672" cy="68580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FBFF78-BE09-4BE9-9259-1E499AEB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993A35-CB54-6D43-AD02-336E7FECD77A}"/>
              </a:ext>
            </a:extLst>
          </p:cNvPr>
          <p:cNvSpPr txBox="1"/>
          <p:nvPr/>
        </p:nvSpPr>
        <p:spPr>
          <a:xfrm>
            <a:off x="2351314" y="260648"/>
            <a:ext cx="58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cs typeface="Times New Roman" panose="02020603050405020304" pitchFamily="18" charset="0"/>
              </a:rPr>
              <a:t>Ora che conosci gli elementi….</a:t>
            </a:r>
          </a:p>
        </p:txBody>
      </p:sp>
      <p:pic>
        <p:nvPicPr>
          <p:cNvPr id="4" name="Immagine 3" descr="Immagine che contiene esterni, erba, persona, tenendo&#10;&#10;Descrizione generata automaticamente">
            <a:extLst>
              <a:ext uri="{FF2B5EF4-FFF2-40B4-BE49-F238E27FC236}">
                <a16:creationId xmlns:a16="http://schemas.microsoft.com/office/drawing/2014/main" id="{2398C31A-89E6-9143-9287-FC2B634ADF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200150"/>
            <a:ext cx="6914728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41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 descr="rettangolo">
            <a:extLst>
              <a:ext uri="{FF2B5EF4-FFF2-40B4-BE49-F238E27FC236}">
                <a16:creationId xmlns:a16="http://schemas.microsoft.com/office/drawing/2014/main" id="{E97562A6-1926-44AA-B0C9-7B39FE7D94C8}"/>
              </a:ext>
            </a:extLst>
          </p:cNvPr>
          <p:cNvSpPr/>
          <p:nvPr/>
        </p:nvSpPr>
        <p:spPr bwMode="auto">
          <a:xfrm>
            <a:off x="0" y="0"/>
            <a:ext cx="1619672" cy="68580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FBFF78-BE09-4BE9-9259-1E499AEB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85208A-F68B-1044-9A0F-D2DE61584677}"/>
              </a:ext>
            </a:extLst>
          </p:cNvPr>
          <p:cNvSpPr txBox="1"/>
          <p:nvPr/>
        </p:nvSpPr>
        <p:spPr>
          <a:xfrm>
            <a:off x="3069771" y="260648"/>
            <a:ext cx="4454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Non sprecare l’acqua </a:t>
            </a:r>
          </a:p>
        </p:txBody>
      </p:sp>
      <p:pic>
        <p:nvPicPr>
          <p:cNvPr id="4" name="Immagine 3" descr="Immagine che contiene erba, sedendo, verde, piccolo&#10;&#10;Descrizione generata automaticamente">
            <a:extLst>
              <a:ext uri="{FF2B5EF4-FFF2-40B4-BE49-F238E27FC236}">
                <a16:creationId xmlns:a16="http://schemas.microsoft.com/office/drawing/2014/main" id="{6F994CD0-ECE6-E64A-AEC8-D5DFF3EC9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980729"/>
            <a:ext cx="7380312" cy="449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94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 descr="rettangolo">
            <a:extLst>
              <a:ext uri="{FF2B5EF4-FFF2-40B4-BE49-F238E27FC236}">
                <a16:creationId xmlns:a16="http://schemas.microsoft.com/office/drawing/2014/main" id="{E97562A6-1926-44AA-B0C9-7B39FE7D94C8}"/>
              </a:ext>
            </a:extLst>
          </p:cNvPr>
          <p:cNvSpPr/>
          <p:nvPr/>
        </p:nvSpPr>
        <p:spPr bwMode="auto">
          <a:xfrm>
            <a:off x="0" y="0"/>
            <a:ext cx="1619672" cy="68580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FBFF78-BE09-4BE9-9259-1E499AEB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10A828EB-D0BB-274E-A430-617685C2733A}"/>
              </a:ext>
            </a:extLst>
          </p:cNvPr>
          <p:cNvSpPr txBox="1"/>
          <p:nvPr/>
        </p:nvSpPr>
        <p:spPr>
          <a:xfrm>
            <a:off x="2195736" y="476672"/>
            <a:ext cx="57038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Fai attenzione quando usi il fuoco…</a:t>
            </a:r>
          </a:p>
        </p:txBody>
      </p:sp>
      <p:pic>
        <p:nvPicPr>
          <p:cNvPr id="4" name="Immagine 3" descr="Immagine che contiene esterni, erba, fuoco, idrante&#10;&#10;Descrizione generata automaticamente">
            <a:extLst>
              <a:ext uri="{FF2B5EF4-FFF2-40B4-BE49-F238E27FC236}">
                <a16:creationId xmlns:a16="http://schemas.microsoft.com/office/drawing/2014/main" id="{5A1BBE10-E507-9A4C-8FCF-F3CC8795DF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68760"/>
            <a:ext cx="7133790" cy="447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23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 descr="rettangolo">
            <a:extLst>
              <a:ext uri="{FF2B5EF4-FFF2-40B4-BE49-F238E27FC236}">
                <a16:creationId xmlns:a16="http://schemas.microsoft.com/office/drawing/2014/main" id="{E97562A6-1926-44AA-B0C9-7B39FE7D94C8}"/>
              </a:ext>
            </a:extLst>
          </p:cNvPr>
          <p:cNvSpPr/>
          <p:nvPr/>
        </p:nvSpPr>
        <p:spPr bwMode="auto">
          <a:xfrm>
            <a:off x="0" y="0"/>
            <a:ext cx="1619672" cy="68580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FBFF78-BE09-4BE9-9259-1E499AEB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2FEE2B6-F6DB-964C-91FC-5977829B0EEF}"/>
              </a:ext>
            </a:extLst>
          </p:cNvPr>
          <p:cNvSpPr txBox="1"/>
          <p:nvPr/>
        </p:nvSpPr>
        <p:spPr>
          <a:xfrm>
            <a:off x="3563888" y="476673"/>
            <a:ext cx="3353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Non inquinare </a:t>
            </a:r>
          </a:p>
        </p:txBody>
      </p:sp>
      <p:pic>
        <p:nvPicPr>
          <p:cNvPr id="7" name="Immagine 6" descr="Immagine che contiene verde, piccolo&#10;&#10;Descrizione generata automaticamente">
            <a:extLst>
              <a:ext uri="{FF2B5EF4-FFF2-40B4-BE49-F238E27FC236}">
                <a16:creationId xmlns:a16="http://schemas.microsoft.com/office/drawing/2014/main" id="{402B9214-018D-A84B-BA4F-E2945535A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96752"/>
            <a:ext cx="751513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41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 descr="rettangolo">
            <a:extLst>
              <a:ext uri="{FF2B5EF4-FFF2-40B4-BE49-F238E27FC236}">
                <a16:creationId xmlns:a16="http://schemas.microsoft.com/office/drawing/2014/main" id="{778F031E-6450-41A6-9B97-7C768B6A379A}"/>
              </a:ext>
            </a:extLst>
          </p:cNvPr>
          <p:cNvSpPr/>
          <p:nvPr/>
        </p:nvSpPr>
        <p:spPr bwMode="auto">
          <a:xfrm>
            <a:off x="0" y="-29356"/>
            <a:ext cx="1619672" cy="6887355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Titolo 11">
            <a:extLst>
              <a:ext uri="{FF2B5EF4-FFF2-40B4-BE49-F238E27FC236}">
                <a16:creationId xmlns:a16="http://schemas.microsoft.com/office/drawing/2014/main" id="{A7F70A62-063C-4391-B034-A3CA4EFFD48F}"/>
              </a:ext>
            </a:extLst>
          </p:cNvPr>
          <p:cNvSpPr txBox="1">
            <a:spLocks/>
          </p:cNvSpPr>
          <p:nvPr/>
        </p:nvSpPr>
        <p:spPr bwMode="auto">
          <a:xfrm>
            <a:off x="3772415" y="73976"/>
            <a:ext cx="1735689" cy="6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100000"/>
              </a:spcBef>
              <a:buClr>
                <a:schemeClr val="tx1"/>
              </a:buClr>
            </a:pPr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Obiettivi</a:t>
            </a:r>
          </a:p>
        </p:txBody>
      </p:sp>
      <p:pic>
        <p:nvPicPr>
          <p:cNvPr id="18" name="Elemento grafico 18" descr="Bersaglio">
            <a:extLst>
              <a:ext uri="{FF2B5EF4-FFF2-40B4-BE49-F238E27FC236}">
                <a16:creationId xmlns:a16="http://schemas.microsoft.com/office/drawing/2014/main" id="{A701FE3C-0662-4769-BA43-34D25FD9C2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9834" y="2971800"/>
            <a:ext cx="914400" cy="914400"/>
          </a:xfrm>
          <a:prstGeom prst="rect">
            <a:avLst/>
          </a:prstGeom>
        </p:spPr>
      </p:pic>
      <p:sp>
        <p:nvSpPr>
          <p:cNvPr id="9" name="Segnaposto testo 15">
            <a:extLst>
              <a:ext uri="{FF2B5EF4-FFF2-40B4-BE49-F238E27FC236}">
                <a16:creationId xmlns:a16="http://schemas.microsoft.com/office/drawing/2014/main" id="{C74ECED4-1E1A-41BF-8877-19E7E08E21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19672" y="836712"/>
            <a:ext cx="7492094" cy="2448272"/>
          </a:xfrm>
        </p:spPr>
        <p:txBody>
          <a:bodyPr rtlCol="0"/>
          <a:lstStyle/>
          <a:p>
            <a:pPr marL="0" indent="0" rtl="0">
              <a:buNone/>
            </a:pPr>
            <a:r>
              <a:rPr lang="it-IT" sz="2000" dirty="0">
                <a:latin typeface="Times New Roman" panose="02020603050405020304" pitchFamily="18" charset="0"/>
              </a:rPr>
              <a:t>Gli obiettivi del progetto «Passeggiate con Retake» sono essenzialmente tre:</a:t>
            </a:r>
          </a:p>
          <a:p>
            <a:pPr>
              <a:buFont typeface="Arial" panose="020B0604020202020204" pitchFamily="34" charset="0"/>
              <a:buAutoNum type="arabicParenR"/>
            </a:pPr>
            <a:r>
              <a:rPr lang="it-IT" sz="2000" dirty="0">
                <a:latin typeface="Times New Roman" panose="02020603050405020304" pitchFamily="18" charset="0"/>
              </a:rPr>
              <a:t>Contribuire alla pulizia del Parco degli Acquedotti</a:t>
            </a:r>
          </a:p>
          <a:p>
            <a:pPr rtl="0">
              <a:buAutoNum type="arabicParenR"/>
            </a:pPr>
            <a:r>
              <a:rPr lang="it-IT" sz="2000" dirty="0">
                <a:latin typeface="Times New Roman" panose="02020603050405020304" pitchFamily="18" charset="0"/>
              </a:rPr>
              <a:t>Permettere ai migranti di fare pratica con la lingua italiana</a:t>
            </a:r>
          </a:p>
          <a:p>
            <a:pPr rtl="0">
              <a:buAutoNum type="arabicParenR"/>
            </a:pPr>
            <a:r>
              <a:rPr lang="it-IT" sz="2000" dirty="0">
                <a:latin typeface="Times New Roman" panose="02020603050405020304" pitchFamily="18" charset="0"/>
              </a:rPr>
              <a:t>Socializzare con i </a:t>
            </a:r>
            <a:r>
              <a:rPr lang="it-IT" sz="2000" dirty="0" err="1">
                <a:latin typeface="Times New Roman" panose="02020603050405020304" pitchFamily="18" charset="0"/>
              </a:rPr>
              <a:t>retaker</a:t>
            </a:r>
            <a:r>
              <a:rPr lang="it-IT" sz="2000" dirty="0">
                <a:latin typeface="Times New Roman" panose="02020603050405020304" pitchFamily="18" charset="0"/>
              </a:rPr>
              <a:t> che li accompagneranno durante la visita</a:t>
            </a:r>
          </a:p>
          <a:p>
            <a:pPr rtl="0">
              <a:buAutoNum type="arabicParenR"/>
            </a:pPr>
            <a:endParaRPr lang="it-IT" sz="2000" dirty="0">
              <a:latin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0D8C507-A61A-4F14-9F0E-D7E61D6371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pic>
        <p:nvPicPr>
          <p:cNvPr id="3" name="Immagine 2" descr="Immagine che contiene esterni, erba, strada, persone&#10;&#10;Descrizione generata automaticamente">
            <a:extLst>
              <a:ext uri="{FF2B5EF4-FFF2-40B4-BE49-F238E27FC236}">
                <a16:creationId xmlns:a16="http://schemas.microsoft.com/office/drawing/2014/main" id="{DDE6202A-A091-E145-85F1-7372F13D4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501008"/>
            <a:ext cx="5400600" cy="326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25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ttangolo 6">
            <a:extLst>
              <a:ext uri="{FF2B5EF4-FFF2-40B4-BE49-F238E27FC236}">
                <a16:creationId xmlns:a16="http://schemas.microsoft.com/office/drawing/2014/main" id="{FEC6CB23-F74D-4588-9FE2-2A15AF89F51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619672" y="476112"/>
            <a:ext cx="7272808" cy="1052736"/>
          </a:xfrm>
        </p:spPr>
        <p:txBody>
          <a:bodyPr rtlCol="0"/>
          <a:lstStyle/>
          <a:p>
            <a:pPr marL="0" indent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Vogliamo descrivere il parco attraverso i quattro elementi: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aria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terra e fuoco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Essi mescolandosi contribuiscono a creare la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vita</a:t>
            </a:r>
            <a:r>
              <a:rPr 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endParaRPr lang="it-IT" b="1" dirty="0"/>
          </a:p>
          <a:p>
            <a:pPr marL="0" indent="0">
              <a:buNone/>
            </a:pPr>
            <a:endParaRPr lang="it-IT" dirty="0"/>
          </a:p>
          <a:p>
            <a:pPr marL="0" indent="0" algn="ctr" rtl="0">
              <a:buNone/>
            </a:pPr>
            <a:endParaRPr lang="it-IT" sz="2800" b="1" dirty="0">
              <a:latin typeface="TIM Sans Light" panose="02020503040602060503" pitchFamily="18" charset="0"/>
            </a:endParaRPr>
          </a:p>
        </p:txBody>
      </p:sp>
      <p:sp>
        <p:nvSpPr>
          <p:cNvPr id="6" name="Rettangolo 5" descr="rettangolo">
            <a:extLst>
              <a:ext uri="{FF2B5EF4-FFF2-40B4-BE49-F238E27FC236}">
                <a16:creationId xmlns:a16="http://schemas.microsoft.com/office/drawing/2014/main" id="{E97562A6-1926-44AA-B0C9-7B39FE7D94C8}"/>
              </a:ext>
            </a:extLst>
          </p:cNvPr>
          <p:cNvSpPr/>
          <p:nvPr/>
        </p:nvSpPr>
        <p:spPr bwMode="auto">
          <a:xfrm>
            <a:off x="0" y="0"/>
            <a:ext cx="1619672" cy="68580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FBFF78-BE09-4BE9-9259-1E499AEB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1A49D3A-9CC4-1E48-B8BA-8D2BA3826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628800"/>
            <a:ext cx="6768752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0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ttangolo 6">
            <a:extLst>
              <a:ext uri="{FF2B5EF4-FFF2-40B4-BE49-F238E27FC236}">
                <a16:creationId xmlns:a16="http://schemas.microsoft.com/office/drawing/2014/main" id="{FEC6CB23-F74D-4588-9FE2-2A15AF89F51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619672" y="332656"/>
            <a:ext cx="7272808" cy="864096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Parole chiave</a:t>
            </a:r>
          </a:p>
        </p:txBody>
      </p:sp>
      <p:sp>
        <p:nvSpPr>
          <p:cNvPr id="6" name="Rettangolo 5" descr="rettangolo">
            <a:extLst>
              <a:ext uri="{FF2B5EF4-FFF2-40B4-BE49-F238E27FC236}">
                <a16:creationId xmlns:a16="http://schemas.microsoft.com/office/drawing/2014/main" id="{E97562A6-1926-44AA-B0C9-7B39FE7D94C8}"/>
              </a:ext>
            </a:extLst>
          </p:cNvPr>
          <p:cNvSpPr/>
          <p:nvPr/>
        </p:nvSpPr>
        <p:spPr bwMode="auto">
          <a:xfrm>
            <a:off x="0" y="0"/>
            <a:ext cx="1619672" cy="68580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FBFF78-BE09-4BE9-9259-1E499AEB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800E33F-5E95-2D4D-B6DB-0F3FA71277D5}"/>
              </a:ext>
            </a:extLst>
          </p:cNvPr>
          <p:cNvSpPr txBox="1"/>
          <p:nvPr/>
        </p:nvSpPr>
        <p:spPr>
          <a:xfrm>
            <a:off x="1691680" y="980728"/>
            <a:ext cx="734481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Elementi</a:t>
            </a:r>
            <a:r>
              <a:rPr lang="it-IT" sz="2000" dirty="0"/>
              <a:t> </a:t>
            </a:r>
            <a:r>
              <a:rPr lang="it-IT" sz="1400" dirty="0"/>
              <a:t>acqua, aria, terra e fuoco</a:t>
            </a:r>
            <a:r>
              <a:rPr lang="it-IT" sz="2000" dirty="0"/>
              <a:t>. </a:t>
            </a:r>
          </a:p>
          <a:p>
            <a:r>
              <a:rPr lang="it-IT" sz="2000" b="1" dirty="0"/>
              <a:t>Vita </a:t>
            </a:r>
            <a:r>
              <a:rPr lang="it-IT" sz="1400" dirty="0"/>
              <a:t>gli elementi mescolandosi tra di loro contribuiscono a formarla.</a:t>
            </a:r>
          </a:p>
          <a:p>
            <a:r>
              <a:rPr lang="it-IT" sz="2000" b="1" dirty="0"/>
              <a:t>Ambiente</a:t>
            </a:r>
            <a:r>
              <a:rPr lang="it-IT" sz="2000" dirty="0"/>
              <a:t> </a:t>
            </a:r>
            <a:r>
              <a:rPr lang="it-IT" sz="1400" dirty="0"/>
              <a:t>lo spazio in cui troviamo tutti gli elementi.</a:t>
            </a:r>
          </a:p>
          <a:p>
            <a:r>
              <a:rPr lang="it-IT" sz="2000" b="1" dirty="0"/>
              <a:t>Casa e Protezione</a:t>
            </a:r>
            <a:r>
              <a:rPr lang="it-IT" sz="2000" dirty="0"/>
              <a:t> </a:t>
            </a:r>
            <a:r>
              <a:rPr lang="it-IT" sz="1400" dirty="0"/>
              <a:t>il parco è il luogo in cui gli elementi si trasformano, vivono e sono protetti.</a:t>
            </a:r>
          </a:p>
          <a:p>
            <a:r>
              <a:rPr lang="it-IT" sz="2000" b="1" dirty="0"/>
              <a:t>Inclusione </a:t>
            </a:r>
            <a:r>
              <a:rPr lang="it-IT" sz="1400" dirty="0"/>
              <a:t>l’inserimento della persona in un gruppo, nella natura.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4DB75D5-34B2-5945-81D6-8E010FAD5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3429000"/>
            <a:ext cx="4536504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24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6FBFF78-BE09-4BE9-9259-1E499AEB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3682C4B-5DBA-EC42-8867-D01689C99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" y="0"/>
            <a:ext cx="9068460" cy="687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4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 descr="rettangolo">
            <a:extLst>
              <a:ext uri="{FF2B5EF4-FFF2-40B4-BE49-F238E27FC236}">
                <a16:creationId xmlns:a16="http://schemas.microsoft.com/office/drawing/2014/main" id="{778F031E-6450-41A6-9B97-7C768B6A379A}"/>
              </a:ext>
            </a:extLst>
          </p:cNvPr>
          <p:cNvSpPr/>
          <p:nvPr/>
        </p:nvSpPr>
        <p:spPr bwMode="auto">
          <a:xfrm>
            <a:off x="9195" y="-20907"/>
            <a:ext cx="1619672" cy="6804739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Titolo 11">
            <a:extLst>
              <a:ext uri="{FF2B5EF4-FFF2-40B4-BE49-F238E27FC236}">
                <a16:creationId xmlns:a16="http://schemas.microsoft.com/office/drawing/2014/main" id="{A7F70A62-063C-4391-B034-A3CA4EFFD48F}"/>
              </a:ext>
            </a:extLst>
          </p:cNvPr>
          <p:cNvSpPr txBox="1">
            <a:spLocks/>
          </p:cNvSpPr>
          <p:nvPr/>
        </p:nvSpPr>
        <p:spPr bwMode="auto">
          <a:xfrm>
            <a:off x="1644701" y="-20907"/>
            <a:ext cx="7524328" cy="6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100000"/>
              </a:spcBef>
              <a:buClr>
                <a:schemeClr val="tx1"/>
              </a:buClr>
            </a:pPr>
            <a:endParaRPr lang="it-IT" sz="2800" dirty="0">
              <a:solidFill>
                <a:schemeClr val="tx1"/>
              </a:solidFill>
              <a:latin typeface="TIM Sans Light" panose="02020503040602060503" pitchFamily="18" charset="0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A894717-EC65-4C42-90D3-DA7CD1B67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08F3BD-B56E-45FC-A5A9-3622A7B3E189}"/>
              </a:ext>
            </a:extLst>
          </p:cNvPr>
          <p:cNvSpPr txBox="1"/>
          <p:nvPr/>
        </p:nvSpPr>
        <p:spPr>
          <a:xfrm>
            <a:off x="1681417" y="835442"/>
            <a:ext cx="741796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000" b="1" dirty="0"/>
              <a:t>Laghetto di Roma Vecchia e fosso</a:t>
            </a:r>
            <a:r>
              <a:rPr lang="it-IT" sz="2000" dirty="0"/>
              <a:t>.  </a:t>
            </a:r>
          </a:p>
          <a:p>
            <a:r>
              <a:rPr lang="it-IT" sz="2000" b="1" dirty="0"/>
              <a:t>Acqua</a:t>
            </a:r>
            <a:r>
              <a:rPr lang="it-IT" sz="2000" dirty="0"/>
              <a:t> elemento vitale per gli esseri viventi. Metamorfosi girino-rana, calle e acquedotti..</a:t>
            </a:r>
          </a:p>
          <a:p>
            <a:endParaRPr lang="it-IT" dirty="0"/>
          </a:p>
          <a:p>
            <a:endParaRPr lang="it-IT" dirty="0"/>
          </a:p>
          <a:p>
            <a:endParaRPr lang="it-IT" sz="1600" dirty="0"/>
          </a:p>
          <a:p>
            <a:endParaRPr lang="it-IT" sz="1600" dirty="0"/>
          </a:p>
          <a:p>
            <a:endParaRPr lang="it-IT" dirty="0"/>
          </a:p>
        </p:txBody>
      </p:sp>
      <p:pic>
        <p:nvPicPr>
          <p:cNvPr id="1028" name="Picture 4" descr="Percorso granfondo | Granfondo Alé la Merckx">
            <a:extLst>
              <a:ext uri="{FF2B5EF4-FFF2-40B4-BE49-F238E27FC236}">
                <a16:creationId xmlns:a16="http://schemas.microsoft.com/office/drawing/2014/main" id="{CF8F68E6-60C2-4151-B6A2-B7B67FEB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01" y="7230076"/>
            <a:ext cx="466256" cy="3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olo 11">
            <a:extLst>
              <a:ext uri="{FF2B5EF4-FFF2-40B4-BE49-F238E27FC236}">
                <a16:creationId xmlns:a16="http://schemas.microsoft.com/office/drawing/2014/main" id="{8AFA08B4-3CC9-4B1C-80DF-CAEB4B00BA78}"/>
              </a:ext>
            </a:extLst>
          </p:cNvPr>
          <p:cNvSpPr txBox="1">
            <a:spLocks/>
          </p:cNvSpPr>
          <p:nvPr/>
        </p:nvSpPr>
        <p:spPr bwMode="auto">
          <a:xfrm>
            <a:off x="4066221" y="99793"/>
            <a:ext cx="1512168" cy="6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100000"/>
              </a:spcBef>
              <a:buClr>
                <a:schemeClr val="tx1"/>
              </a:buClr>
            </a:pPr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Acqua </a:t>
            </a:r>
          </a:p>
        </p:txBody>
      </p:sp>
      <p:pic>
        <p:nvPicPr>
          <p:cNvPr id="1036" name="Picture 12" descr="Icona Del Percorso Vettoriale, Sfondo, Black, Design PNG e Vector ...">
            <a:extLst>
              <a:ext uri="{FF2B5EF4-FFF2-40B4-BE49-F238E27FC236}">
                <a16:creationId xmlns:a16="http://schemas.microsoft.com/office/drawing/2014/main" id="{BC898CB7-11DD-4B8A-A63D-688E628E8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" y="2636912"/>
            <a:ext cx="158417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942816C4-26BB-A540-AA7C-234AC2481B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2855" y="2098379"/>
            <a:ext cx="3879193" cy="370688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B5483E4-6B82-6C40-8D83-9568F206E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036" y="2124436"/>
            <a:ext cx="3259872" cy="360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97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 descr="rettangolo">
            <a:extLst>
              <a:ext uri="{FF2B5EF4-FFF2-40B4-BE49-F238E27FC236}">
                <a16:creationId xmlns:a16="http://schemas.microsoft.com/office/drawing/2014/main" id="{778F031E-6450-41A6-9B97-7C768B6A379A}"/>
              </a:ext>
            </a:extLst>
          </p:cNvPr>
          <p:cNvSpPr/>
          <p:nvPr/>
        </p:nvSpPr>
        <p:spPr bwMode="auto">
          <a:xfrm>
            <a:off x="0" y="-29356"/>
            <a:ext cx="1619672" cy="6887355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Titolo 11">
            <a:extLst>
              <a:ext uri="{FF2B5EF4-FFF2-40B4-BE49-F238E27FC236}">
                <a16:creationId xmlns:a16="http://schemas.microsoft.com/office/drawing/2014/main" id="{A7F70A62-063C-4391-B034-A3CA4EFFD48F}"/>
              </a:ext>
            </a:extLst>
          </p:cNvPr>
          <p:cNvSpPr txBox="1">
            <a:spLocks/>
          </p:cNvSpPr>
          <p:nvPr/>
        </p:nvSpPr>
        <p:spPr bwMode="auto">
          <a:xfrm>
            <a:off x="1619672" y="-20907"/>
            <a:ext cx="7524328" cy="6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100000"/>
              </a:spcBef>
              <a:buClr>
                <a:schemeClr val="tx1"/>
              </a:buClr>
            </a:pPr>
            <a:endParaRPr lang="it-IT" sz="2800" dirty="0">
              <a:solidFill>
                <a:schemeClr val="tx1"/>
              </a:solidFill>
              <a:latin typeface="TIM Sans Light" panose="02020503040602060503" pitchFamily="18" charset="0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A894717-EC65-4C42-90D3-DA7CD1B67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08F3BD-B56E-45FC-A5A9-3622A7B3E189}"/>
              </a:ext>
            </a:extLst>
          </p:cNvPr>
          <p:cNvSpPr txBox="1"/>
          <p:nvPr/>
        </p:nvSpPr>
        <p:spPr>
          <a:xfrm>
            <a:off x="1716843" y="908720"/>
            <a:ext cx="74179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2.  </a:t>
            </a:r>
            <a:r>
              <a:rPr lang="it-IT" sz="2000" b="1" dirty="0"/>
              <a:t>Giardino delle Farfalle</a:t>
            </a:r>
            <a:r>
              <a:rPr lang="it-IT" sz="2000" dirty="0"/>
              <a:t>. Il bruco che trasformandosi spicca il volo. </a:t>
            </a:r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endParaRPr lang="it-IT" dirty="0"/>
          </a:p>
        </p:txBody>
      </p:sp>
      <p:pic>
        <p:nvPicPr>
          <p:cNvPr id="1028" name="Picture 4" descr="Percorso granfondo | Granfondo Alé la Merckx">
            <a:extLst>
              <a:ext uri="{FF2B5EF4-FFF2-40B4-BE49-F238E27FC236}">
                <a16:creationId xmlns:a16="http://schemas.microsoft.com/office/drawing/2014/main" id="{CF8F68E6-60C2-4151-B6A2-B7B67FEB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01" y="7230076"/>
            <a:ext cx="466256" cy="3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olo 11">
            <a:extLst>
              <a:ext uri="{FF2B5EF4-FFF2-40B4-BE49-F238E27FC236}">
                <a16:creationId xmlns:a16="http://schemas.microsoft.com/office/drawing/2014/main" id="{8AFA08B4-3CC9-4B1C-80DF-CAEB4B00BA78}"/>
              </a:ext>
            </a:extLst>
          </p:cNvPr>
          <p:cNvSpPr txBox="1">
            <a:spLocks/>
          </p:cNvSpPr>
          <p:nvPr/>
        </p:nvSpPr>
        <p:spPr bwMode="auto">
          <a:xfrm>
            <a:off x="1644701" y="-11802"/>
            <a:ext cx="6696744" cy="776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100000"/>
              </a:spcBef>
              <a:buClr>
                <a:schemeClr val="tx1"/>
              </a:buClr>
            </a:pPr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Aria</a:t>
            </a:r>
            <a:r>
              <a:rPr lang="it-IT" sz="2800" dirty="0">
                <a:solidFill>
                  <a:schemeClr val="tx1"/>
                </a:solidFill>
                <a:latin typeface="TIM Sans Light" panose="02020503040602060503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51EE25D-5603-45C6-A5D1-1266B0BCC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5" y="2650802"/>
            <a:ext cx="1608492" cy="155639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6697875-A5F1-8940-9EFC-F5948342A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164" y="1844824"/>
            <a:ext cx="7417962" cy="31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17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ttangolo 6">
            <a:extLst>
              <a:ext uri="{FF2B5EF4-FFF2-40B4-BE49-F238E27FC236}">
                <a16:creationId xmlns:a16="http://schemas.microsoft.com/office/drawing/2014/main" id="{FEC6CB23-F74D-4588-9FE2-2A15AF89F515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619672" y="404664"/>
            <a:ext cx="7272808" cy="1728192"/>
          </a:xfrm>
        </p:spPr>
        <p:txBody>
          <a:bodyPr rtlCol="0"/>
          <a:lstStyle/>
          <a:p>
            <a:pPr marL="0" indent="0" algn="ctr" rtl="0">
              <a:buNone/>
            </a:pPr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</a:p>
          <a:p>
            <a:pPr marL="0" indent="0" rtl="0">
              <a:buNone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Campi coltivati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La terra è la risorsa dalla quale l’uomo ricava il nutrimento. </a:t>
            </a:r>
          </a:p>
          <a:p>
            <a:pPr marL="0" indent="0" rtl="0">
              <a:buNone/>
            </a:pPr>
            <a:endParaRPr lang="it-IT" sz="2800" b="1" dirty="0">
              <a:latin typeface="TIM Sans Light" panose="02020503040602060503" pitchFamily="18" charset="0"/>
            </a:endParaRPr>
          </a:p>
        </p:txBody>
      </p:sp>
      <p:sp>
        <p:nvSpPr>
          <p:cNvPr id="6" name="Rettangolo 5" descr="rettangolo">
            <a:extLst>
              <a:ext uri="{FF2B5EF4-FFF2-40B4-BE49-F238E27FC236}">
                <a16:creationId xmlns:a16="http://schemas.microsoft.com/office/drawing/2014/main" id="{E97562A6-1926-44AA-B0C9-7B39FE7D94C8}"/>
              </a:ext>
            </a:extLst>
          </p:cNvPr>
          <p:cNvSpPr/>
          <p:nvPr/>
        </p:nvSpPr>
        <p:spPr bwMode="auto">
          <a:xfrm>
            <a:off x="0" y="0"/>
            <a:ext cx="1619672" cy="6858000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6FBFF78-BE09-4BE9-9259-1E499AEB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EE61B7C-119F-4F49-B1EA-9DA4BE833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2312876"/>
            <a:ext cx="654978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87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 descr="rettangolo">
            <a:extLst>
              <a:ext uri="{FF2B5EF4-FFF2-40B4-BE49-F238E27FC236}">
                <a16:creationId xmlns:a16="http://schemas.microsoft.com/office/drawing/2014/main" id="{778F031E-6450-41A6-9B97-7C768B6A379A}"/>
              </a:ext>
            </a:extLst>
          </p:cNvPr>
          <p:cNvSpPr/>
          <p:nvPr/>
        </p:nvSpPr>
        <p:spPr bwMode="auto">
          <a:xfrm>
            <a:off x="0" y="0"/>
            <a:ext cx="1619672" cy="6887355"/>
          </a:xfrm>
          <a:prstGeom prst="rect">
            <a:avLst/>
          </a:prstGeom>
          <a:solidFill>
            <a:schemeClr val="accent1"/>
          </a:solidFill>
          <a:ln w="12700" cap="sq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Titolo 11">
            <a:extLst>
              <a:ext uri="{FF2B5EF4-FFF2-40B4-BE49-F238E27FC236}">
                <a16:creationId xmlns:a16="http://schemas.microsoft.com/office/drawing/2014/main" id="{A7F70A62-063C-4391-B034-A3CA4EFFD48F}"/>
              </a:ext>
            </a:extLst>
          </p:cNvPr>
          <p:cNvSpPr txBox="1">
            <a:spLocks/>
          </p:cNvSpPr>
          <p:nvPr/>
        </p:nvSpPr>
        <p:spPr bwMode="auto">
          <a:xfrm>
            <a:off x="1619672" y="-20907"/>
            <a:ext cx="7524328" cy="6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100000"/>
              </a:spcBef>
              <a:buClr>
                <a:schemeClr val="tx1"/>
              </a:buClr>
            </a:pPr>
            <a:endParaRPr lang="it-IT" sz="2800" dirty="0">
              <a:solidFill>
                <a:schemeClr val="tx1"/>
              </a:solidFill>
              <a:latin typeface="TIM Sans Light" panose="02020503040602060503" pitchFamily="18" charset="0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A894717-EC65-4C42-90D3-DA7CD1B67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85" y="5805264"/>
            <a:ext cx="1202320" cy="1052736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08F3BD-B56E-45FC-A5A9-3622A7B3E189}"/>
              </a:ext>
            </a:extLst>
          </p:cNvPr>
          <p:cNvSpPr txBox="1"/>
          <p:nvPr/>
        </p:nvSpPr>
        <p:spPr>
          <a:xfrm>
            <a:off x="1672855" y="662322"/>
            <a:ext cx="7417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1600" dirty="0"/>
          </a:p>
          <a:p>
            <a:r>
              <a:rPr lang="it-IT" sz="2000" dirty="0"/>
              <a:t>4. Tappa finale: </a:t>
            </a:r>
            <a:r>
              <a:rPr lang="it-IT" sz="2000" b="1" dirty="0"/>
              <a:t>collina degli ulivi </a:t>
            </a:r>
            <a:r>
              <a:rPr lang="it-IT" sz="2000" dirty="0"/>
              <a:t>da dove si può vedere il tramonto dietro gli acquedotti. </a:t>
            </a:r>
          </a:p>
          <a:p>
            <a:r>
              <a:rPr lang="it-IT" sz="2000" dirty="0"/>
              <a:t>Il sole attraverso i suoi raggi che riscaldando la terra contribuisce alla formazione della vita</a:t>
            </a:r>
            <a:r>
              <a:rPr lang="it-IT" dirty="0"/>
              <a:t>.</a:t>
            </a:r>
          </a:p>
        </p:txBody>
      </p:sp>
      <p:pic>
        <p:nvPicPr>
          <p:cNvPr id="1028" name="Picture 4" descr="Percorso granfondo | Granfondo Alé la Merckx">
            <a:extLst>
              <a:ext uri="{FF2B5EF4-FFF2-40B4-BE49-F238E27FC236}">
                <a16:creationId xmlns:a16="http://schemas.microsoft.com/office/drawing/2014/main" id="{CF8F68E6-60C2-4151-B6A2-B7B67FEBB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701" y="7230076"/>
            <a:ext cx="466256" cy="33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olo 11">
            <a:extLst>
              <a:ext uri="{FF2B5EF4-FFF2-40B4-BE49-F238E27FC236}">
                <a16:creationId xmlns:a16="http://schemas.microsoft.com/office/drawing/2014/main" id="{8AFA08B4-3CC9-4B1C-80DF-CAEB4B00BA78}"/>
              </a:ext>
            </a:extLst>
          </p:cNvPr>
          <p:cNvSpPr txBox="1">
            <a:spLocks/>
          </p:cNvSpPr>
          <p:nvPr/>
        </p:nvSpPr>
        <p:spPr bwMode="auto">
          <a:xfrm>
            <a:off x="4355976" y="154347"/>
            <a:ext cx="1440160" cy="61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rtlCol="0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100000"/>
              </a:spcBef>
              <a:buClr>
                <a:schemeClr val="tx1"/>
              </a:buClr>
            </a:pPr>
            <a:r>
              <a:rPr lang="it-IT" sz="2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Fuoco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72BD96A-68BE-CA46-A968-AD7DE2AA8A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2636911"/>
            <a:ext cx="6696744" cy="344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044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zione_di_una_relazione_sullo_stato_del_progetto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ustom 5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_35087394_TF06207074.potx" id="{28DEF512-F877-4499-AAC5-A1C55D868915}" vid="{48209A5D-C9C9-4A59-8438-FDACA50B430F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1DD80DC8295448A2F837E846944AE" ma:contentTypeVersion="11" ma:contentTypeDescription="Create a new document." ma:contentTypeScope="" ma:versionID="d78359a64b4a2ec31e399c656632f7a1">
  <xsd:schema xmlns:xsd="http://www.w3.org/2001/XMLSchema" xmlns:xs="http://www.w3.org/2001/XMLSchema" xmlns:p="http://schemas.microsoft.com/office/2006/metadata/properties" xmlns:ns3="e3650a37-0d9e-4590-941f-633fa61846e5" xmlns:ns4="1f0557b4-54d5-44ca-af30-9b276e860f9c" targetNamespace="http://schemas.microsoft.com/office/2006/metadata/properties" ma:root="true" ma:fieldsID="03a54598f0e75517dd2d920284ba619e" ns3:_="" ns4:_="">
    <xsd:import namespace="e3650a37-0d9e-4590-941f-633fa61846e5"/>
    <xsd:import namespace="1f0557b4-54d5-44ca-af30-9b276e860f9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50a37-0d9e-4590-941f-633fa61846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0557b4-54d5-44ca-af30-9b276e860f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3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BE873C-317E-4C88-A0AB-B48F59E7E375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f0557b4-54d5-44ca-af30-9b276e860f9c"/>
    <ds:schemaRef ds:uri="http://purl.org/dc/terms/"/>
    <ds:schemaRef ds:uri="http://schemas.openxmlformats.org/package/2006/metadata/core-properties"/>
    <ds:schemaRef ds:uri="e3650a37-0d9e-4590-941f-633fa61846e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5763A93-A796-4B0C-B2CB-DF4FCE10E0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C5FA70-B57F-45E6-8F80-AA8B742877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650a37-0d9e-4590-941f-633fa61846e5"/>
    <ds:schemaRef ds:uri="1f0557b4-54d5-44ca-af30-9b276e860f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4526</TotalTime>
  <Words>279</Words>
  <Application>Microsoft Macintosh PowerPoint</Application>
  <PresentationFormat>Presentazione su schermo (4:3)</PresentationFormat>
  <Paragraphs>59</Paragraphs>
  <Slides>16</Slides>
  <Notes>16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4" baseType="lpstr">
      <vt:lpstr>Arial</vt:lpstr>
      <vt:lpstr>Gill Sans MT</vt:lpstr>
      <vt:lpstr>Gill Sans Nova Light</vt:lpstr>
      <vt:lpstr>TIM Sans Light</vt:lpstr>
      <vt:lpstr>Times New Roman</vt:lpstr>
      <vt:lpstr>Verdana</vt:lpstr>
      <vt:lpstr>Wingdings</vt:lpstr>
      <vt:lpstr>Presentazione_di_una_relazione_sullo_stato_del_progetto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Telecom Italia S.p.A.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Stato Del Progetto</dc:title>
  <dc:creator>Alfredo Mancia</dc:creator>
  <cp:lastModifiedBy>Cristiano Tancredi</cp:lastModifiedBy>
  <cp:revision>61</cp:revision>
  <cp:lastPrinted>2020-02-27T17:46:15Z</cp:lastPrinted>
  <dcterms:created xsi:type="dcterms:W3CDTF">2019-10-25T08:42:14Z</dcterms:created>
  <dcterms:modified xsi:type="dcterms:W3CDTF">2020-06-30T17:04:24Z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TC062070741033</vt:lpwstr>
  </property>
  <property fmtid="{D5CDD505-2E9C-101B-9397-08002B2CF9AE}" pid="3" name="ContentTypeId">
    <vt:lpwstr>0x0101002C41DD80DC8295448A2F837E846944AE</vt:lpwstr>
  </property>
</Properties>
</file>