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  <p:sldId id="261" r:id="rId6"/>
    <p:sldId id="263" r:id="rId7"/>
    <p:sldId id="26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-105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C38B-9BBD-4724-9BA6-00208A5D5133}" type="datetimeFigureOut">
              <a:rPr lang="it-IT" smtClean="0"/>
              <a:pPr/>
              <a:t>23/02/2021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DC15-8E04-4996-887F-8E878C753D3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58420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C38B-9BBD-4724-9BA6-00208A5D5133}" type="datetimeFigureOut">
              <a:rPr lang="it-IT" smtClean="0"/>
              <a:pPr/>
              <a:t>23/02/2021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DC15-8E04-4996-887F-8E878C753D3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77788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C38B-9BBD-4724-9BA6-00208A5D5133}" type="datetimeFigureOut">
              <a:rPr lang="it-IT" smtClean="0"/>
              <a:pPr/>
              <a:t>23/02/2021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DC15-8E04-4996-887F-8E878C753D3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0380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C38B-9BBD-4724-9BA6-00208A5D5133}" type="datetimeFigureOut">
              <a:rPr lang="it-IT" smtClean="0"/>
              <a:pPr/>
              <a:t>23/02/2021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DC15-8E04-4996-887F-8E878C753D3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19228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C38B-9BBD-4724-9BA6-00208A5D5133}" type="datetimeFigureOut">
              <a:rPr lang="it-IT" smtClean="0"/>
              <a:pPr/>
              <a:t>23/02/2021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DC15-8E04-4996-887F-8E878C753D3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11684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C38B-9BBD-4724-9BA6-00208A5D5133}" type="datetimeFigureOut">
              <a:rPr lang="it-IT" smtClean="0"/>
              <a:pPr/>
              <a:t>23/02/2021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DC15-8E04-4996-887F-8E878C753D3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77916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C38B-9BBD-4724-9BA6-00208A5D5133}" type="datetimeFigureOut">
              <a:rPr lang="it-IT" smtClean="0"/>
              <a:pPr/>
              <a:t>23/02/2021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DC15-8E04-4996-887F-8E878C753D3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990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C38B-9BBD-4724-9BA6-00208A5D5133}" type="datetimeFigureOut">
              <a:rPr lang="it-IT" smtClean="0"/>
              <a:pPr/>
              <a:t>23/02/2021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DC15-8E04-4996-887F-8E878C753D3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5484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C38B-9BBD-4724-9BA6-00208A5D5133}" type="datetimeFigureOut">
              <a:rPr lang="it-IT" smtClean="0"/>
              <a:pPr/>
              <a:t>23/02/2021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DC15-8E04-4996-887F-8E878C753D3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71833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C38B-9BBD-4724-9BA6-00208A5D5133}" type="datetimeFigureOut">
              <a:rPr lang="it-IT" smtClean="0"/>
              <a:pPr/>
              <a:t>23/02/2021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DC15-8E04-4996-887F-8E878C753D3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11449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C38B-9BBD-4724-9BA6-00208A5D5133}" type="datetimeFigureOut">
              <a:rPr lang="it-IT" smtClean="0"/>
              <a:pPr/>
              <a:t>23/02/2021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DC15-8E04-4996-887F-8E878C753D3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09929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3C38B-9BBD-4724-9BA6-00208A5D5133}" type="datetimeFigureOut">
              <a:rPr lang="it-IT" smtClean="0"/>
              <a:pPr/>
              <a:t>23/02/2021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EDC15-8E04-4996-887F-8E878C753D3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4431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8742" y="1636800"/>
            <a:ext cx="5167454" cy="3438706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17340" y="2501444"/>
            <a:ext cx="4523950" cy="3837941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3725838" y="232012"/>
            <a:ext cx="57866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>
                <a:solidFill>
                  <a:srgbClr val="FF0000"/>
                </a:solidFill>
              </a:rPr>
              <a:t>ESSERE MAMMA:</a:t>
            </a:r>
          </a:p>
          <a:p>
            <a:r>
              <a:rPr lang="it-IT" sz="3200" dirty="0" smtClean="0"/>
              <a:t>PARLIAMO DELLA MATERNITÀ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xmlns="" val="2540825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956" y="259808"/>
            <a:ext cx="4699663" cy="2631811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19869" y="3448004"/>
            <a:ext cx="4457771" cy="296644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51176" y="1126374"/>
            <a:ext cx="4828180" cy="3009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28972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470244" y="259307"/>
            <a:ext cx="7465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DIVENTARE MAMMA È UNA GRANDE EMOZIONE!</a:t>
            </a:r>
            <a:endParaRPr lang="it-IT" sz="2800" dirty="0"/>
          </a:p>
        </p:txBody>
      </p:sp>
      <p:sp>
        <p:nvSpPr>
          <p:cNvPr id="3" name="Ovale 2"/>
          <p:cNvSpPr/>
          <p:nvPr/>
        </p:nvSpPr>
        <p:spPr>
          <a:xfrm>
            <a:off x="1286870" y="1141292"/>
            <a:ext cx="2088108" cy="162408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16605" y="1102076"/>
            <a:ext cx="2097206" cy="1639966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843176" y="1102076"/>
            <a:ext cx="2097206" cy="1639966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49421" y="4755192"/>
            <a:ext cx="2097206" cy="1639966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20315" y="2977594"/>
            <a:ext cx="2097206" cy="1639966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09780" y="4748226"/>
            <a:ext cx="2097206" cy="1639966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56047" y="2923003"/>
            <a:ext cx="2097206" cy="1639966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843176" y="4748226"/>
            <a:ext cx="2097206" cy="1639966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1662182" y="1691724"/>
            <a:ext cx="1269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PAURA</a:t>
            </a:r>
            <a:endParaRPr lang="it-IT" sz="28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5390864" y="1660449"/>
            <a:ext cx="1433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ANSIA</a:t>
            </a:r>
            <a:endParaRPr lang="it-IT" sz="28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9294124" y="1652370"/>
            <a:ext cx="1282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GIOIA</a:t>
            </a:r>
            <a:endParaRPr lang="it-IT" sz="2800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3405696" y="3490213"/>
            <a:ext cx="1911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SORPRESA</a:t>
            </a:r>
            <a:endParaRPr lang="it-IT" sz="2800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6852321" y="3428795"/>
            <a:ext cx="1844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ALLEGRIA</a:t>
            </a:r>
            <a:endParaRPr lang="it-IT" sz="2800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1662182" y="5306599"/>
            <a:ext cx="1616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FELICITÀ</a:t>
            </a:r>
            <a:endParaRPr lang="it-IT" sz="2800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4925702" y="5368154"/>
            <a:ext cx="21802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PREOCCUPAZIONE</a:t>
            </a:r>
            <a:endParaRPr lang="it-IT" sz="2000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9011498" y="5306599"/>
            <a:ext cx="17605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TENSIONE</a:t>
            </a:r>
            <a:endParaRPr lang="it-IT" sz="2800" dirty="0"/>
          </a:p>
        </p:txBody>
      </p:sp>
      <p:pic>
        <p:nvPicPr>
          <p:cNvPr id="19" name="Immagine 1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91779" y="2921812"/>
            <a:ext cx="2097206" cy="1639966"/>
          </a:xfrm>
          <a:prstGeom prst="rect">
            <a:avLst/>
          </a:prstGeom>
        </p:spPr>
      </p:pic>
      <p:sp>
        <p:nvSpPr>
          <p:cNvPr id="20" name="CasellaDiTesto 19"/>
          <p:cNvSpPr txBox="1"/>
          <p:nvPr/>
        </p:nvSpPr>
        <p:spPr>
          <a:xfrm>
            <a:off x="9935569" y="3459573"/>
            <a:ext cx="2092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TRANQUILLITÀ</a:t>
            </a:r>
            <a:endParaRPr lang="it-IT" sz="2400" dirty="0"/>
          </a:p>
        </p:txBody>
      </p:sp>
      <p:pic>
        <p:nvPicPr>
          <p:cNvPr id="21" name="Immagine 2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611" y="2977594"/>
            <a:ext cx="2097206" cy="1639966"/>
          </a:xfrm>
          <a:prstGeom prst="rect">
            <a:avLst/>
          </a:prstGeom>
        </p:spPr>
      </p:pic>
      <p:sp>
        <p:nvSpPr>
          <p:cNvPr id="22" name="CasellaDiTesto 21"/>
          <p:cNvSpPr txBox="1"/>
          <p:nvPr/>
        </p:nvSpPr>
        <p:spPr>
          <a:xfrm>
            <a:off x="95534" y="3498674"/>
            <a:ext cx="21154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AGITAZIONE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xmlns="" val="794160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54" y="420321"/>
            <a:ext cx="4453363" cy="2549063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82435" y="1862331"/>
            <a:ext cx="5134250" cy="2884796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82638" y="3723545"/>
            <a:ext cx="4967785" cy="2791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13135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00753" y="996286"/>
            <a:ext cx="104814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4800" dirty="0" smtClean="0">
                <a:solidFill>
                  <a:srgbClr val="00B0F0"/>
                </a:solidFill>
              </a:rPr>
              <a:t>CHE COSA FA IL CONSULTORIO?</a:t>
            </a:r>
          </a:p>
          <a:p>
            <a:pPr algn="just"/>
            <a:endParaRPr lang="it-IT" sz="2800" dirty="0">
              <a:solidFill>
                <a:srgbClr val="FF000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3200" dirty="0" smtClean="0">
                <a:solidFill>
                  <a:srgbClr val="FF0000"/>
                </a:solidFill>
              </a:rPr>
              <a:t>AIUTA LE PERSONE A PREPARARSI A DIVENTARE GENITORI</a:t>
            </a:r>
          </a:p>
          <a:p>
            <a:pPr algn="just"/>
            <a:endParaRPr lang="it-IT" sz="3200" dirty="0" smtClean="0">
              <a:solidFill>
                <a:srgbClr val="FF000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3200" dirty="0" smtClean="0">
                <a:solidFill>
                  <a:srgbClr val="FF0000"/>
                </a:solidFill>
              </a:rPr>
              <a:t>OFFRE UN AIUTO PSICOLOGICO ALLE PERSONE SINGOLE, ALLE COPPIE E ALLE FAMIGLIE</a:t>
            </a:r>
          </a:p>
          <a:p>
            <a:pPr algn="just"/>
            <a:endParaRPr lang="it-IT" sz="3200" dirty="0" smtClean="0">
              <a:solidFill>
                <a:srgbClr val="FF000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3200" dirty="0" smtClean="0">
                <a:solidFill>
                  <a:srgbClr val="FF0000"/>
                </a:solidFill>
              </a:rPr>
              <a:t>AIUTA LE DONNE A CURARE LA LORO SALUTE, SOPRATTUTTO DURANTE LA GRAVIDANZA</a:t>
            </a:r>
          </a:p>
        </p:txBody>
      </p:sp>
    </p:spTree>
    <p:extLst>
      <p:ext uri="{BB962C8B-B14F-4D97-AF65-F5344CB8AC3E}">
        <p14:creationId xmlns:p14="http://schemas.microsoft.com/office/powerpoint/2010/main" xmlns="" val="874525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933734" y="692671"/>
            <a:ext cx="10515600" cy="1325563"/>
          </a:xfrm>
        </p:spPr>
        <p:txBody>
          <a:bodyPr>
            <a:normAutofit/>
          </a:bodyPr>
          <a:lstStyle/>
          <a:p>
            <a:r>
              <a:rPr lang="it-IT" sz="4800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 COSA FA IL CONSULTORIO?</a:t>
            </a:r>
            <a:endParaRPr lang="it-IT" sz="48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838200" y="2316944"/>
            <a:ext cx="10515600" cy="3251342"/>
          </a:xfrm>
        </p:spPr>
        <p:txBody>
          <a:bodyPr/>
          <a:lstStyle/>
          <a:p>
            <a:pPr algn="just"/>
            <a:r>
              <a:rPr lang="it-IT" sz="3200" dirty="0" smtClean="0">
                <a:solidFill>
                  <a:srgbClr val="FF0000"/>
                </a:solidFill>
              </a:rPr>
              <a:t>PREPARA </a:t>
            </a:r>
            <a:r>
              <a:rPr lang="it-IT" sz="3200" dirty="0">
                <a:solidFill>
                  <a:srgbClr val="FF0000"/>
                </a:solidFill>
              </a:rPr>
              <a:t>LE DONNE A DIVENTARE MAMME CON I CORSI DI PREPARAZIONE ALLA </a:t>
            </a:r>
            <a:r>
              <a:rPr lang="it-IT" sz="3200" dirty="0" smtClean="0">
                <a:solidFill>
                  <a:srgbClr val="FF0000"/>
                </a:solidFill>
              </a:rPr>
              <a:t>NASCITA</a:t>
            </a:r>
          </a:p>
          <a:p>
            <a:pPr algn="just"/>
            <a:endParaRPr lang="it-IT" sz="3200" dirty="0">
              <a:solidFill>
                <a:srgbClr val="FF0000"/>
              </a:solidFill>
            </a:endParaRPr>
          </a:p>
          <a:p>
            <a:pPr algn="just"/>
            <a:r>
              <a:rPr lang="it-IT" sz="3200" dirty="0" smtClean="0">
                <a:solidFill>
                  <a:srgbClr val="FF0000"/>
                </a:solidFill>
              </a:rPr>
              <a:t>OFFRE </a:t>
            </a:r>
            <a:r>
              <a:rPr lang="it-IT" sz="3200" dirty="0">
                <a:solidFill>
                  <a:srgbClr val="FF0000"/>
                </a:solidFill>
              </a:rPr>
              <a:t>TUTTE LE INFORMAZIONI SULLA POSSIBILITÀ DI INTERROMPERE UNA GRAVIDANZA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997186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9182" y="98779"/>
            <a:ext cx="11941791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4800" dirty="0" smtClean="0">
                <a:solidFill>
                  <a:srgbClr val="FF0000"/>
                </a:solidFill>
              </a:rPr>
              <a:t>QUANDO POSSO ANDARE AL CONSULTORIO?</a:t>
            </a:r>
            <a:endParaRPr lang="it-IT" sz="4800" dirty="0">
              <a:solidFill>
                <a:srgbClr val="FF0000"/>
              </a:solidFill>
            </a:endParaRPr>
          </a:p>
          <a:p>
            <a:pPr algn="just"/>
            <a:endParaRPr lang="it-IT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3200" dirty="0" smtClean="0">
                <a:solidFill>
                  <a:srgbClr val="00B0F0"/>
                </a:solidFill>
              </a:rPr>
              <a:t>QUANDO HO BISOGNO DI UN AIUTO O UN CONSIGLIO SULLA SESSUALITÀ</a:t>
            </a:r>
          </a:p>
          <a:p>
            <a:pPr algn="just"/>
            <a:endParaRPr lang="it-IT" sz="3200" dirty="0" smtClean="0">
              <a:solidFill>
                <a:srgbClr val="00B0F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3200" dirty="0" smtClean="0">
                <a:solidFill>
                  <a:srgbClr val="00B0F0"/>
                </a:solidFill>
              </a:rPr>
              <a:t>QUANDO HO BISOGNO DI FARE UNA VISITA GINECOLOGICA</a:t>
            </a:r>
          </a:p>
          <a:p>
            <a:pPr algn="just"/>
            <a:endParaRPr lang="it-IT" sz="3200" dirty="0" smtClean="0">
              <a:solidFill>
                <a:srgbClr val="00B0F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3200" dirty="0" smtClean="0">
                <a:solidFill>
                  <a:srgbClr val="00B0F0"/>
                </a:solidFill>
              </a:rPr>
              <a:t>QUANDO HO BISOGNO DI PARLARE CON UNO PSICOLOGO</a:t>
            </a:r>
          </a:p>
          <a:p>
            <a:pPr algn="just"/>
            <a:endParaRPr lang="it-IT" sz="3200" dirty="0" smtClean="0">
              <a:solidFill>
                <a:srgbClr val="00B0F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3200" dirty="0" smtClean="0">
                <a:solidFill>
                  <a:srgbClr val="00B0F0"/>
                </a:solidFill>
              </a:rPr>
              <a:t>QUANDO SONO INCINTA E VOGLIO ESSERE AIUTATA</a:t>
            </a:r>
          </a:p>
          <a:p>
            <a:pPr algn="just"/>
            <a:endParaRPr lang="it-IT" sz="3200" dirty="0" smtClean="0">
              <a:solidFill>
                <a:srgbClr val="00B0F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3200" dirty="0" smtClean="0">
                <a:solidFill>
                  <a:srgbClr val="00B0F0"/>
                </a:solidFill>
              </a:rPr>
              <a:t>QUANDO VOGLIO SEGUIRE UN CORSO PER PREPARARMI A DIVENTARE MAMMA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7783818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142</Words>
  <Application>Microsoft Office PowerPoint</Application>
  <PresentationFormat>Personalizzato</PresentationFormat>
  <Paragraphs>37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CHE COSA FA IL CONSULTORIO?</vt:lpstr>
      <vt:lpstr>Diapositiva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Ivana Tibaldi</dc:creator>
  <cp:lastModifiedBy>Paola</cp:lastModifiedBy>
  <cp:revision>9</cp:revision>
  <dcterms:created xsi:type="dcterms:W3CDTF">2021-01-23T21:29:23Z</dcterms:created>
  <dcterms:modified xsi:type="dcterms:W3CDTF">2021-02-23T16:46:17Z</dcterms:modified>
</cp:coreProperties>
</file>