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842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7778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380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1922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16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791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990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484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718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144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992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C38B-9BBD-4724-9BA6-00208A5D5133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DC15-8E04-4996-887F-8E878C753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4431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742" y="1636800"/>
            <a:ext cx="5167454" cy="343870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7340" y="2501444"/>
            <a:ext cx="4523950" cy="383794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725838" y="232012"/>
            <a:ext cx="5786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ESSERE MAMMA:</a:t>
            </a:r>
          </a:p>
          <a:p>
            <a:r>
              <a:rPr lang="it-IT" sz="3200" dirty="0" smtClean="0"/>
              <a:t>PARLIAMO DELLA MATERNITÀ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254082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956" y="259808"/>
            <a:ext cx="4699663" cy="263181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9869" y="3448004"/>
            <a:ext cx="4457771" cy="296644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1176" y="1126374"/>
            <a:ext cx="4828180" cy="300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897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70244" y="259307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DIVENTARE MAMMA È UNA GRANDE EMOZIONE!</a:t>
            </a:r>
            <a:endParaRPr lang="it-IT" sz="2800" dirty="0"/>
          </a:p>
        </p:txBody>
      </p:sp>
      <p:sp>
        <p:nvSpPr>
          <p:cNvPr id="3" name="Ovale 2"/>
          <p:cNvSpPr/>
          <p:nvPr/>
        </p:nvSpPr>
        <p:spPr>
          <a:xfrm>
            <a:off x="1286870" y="1141292"/>
            <a:ext cx="2088108" cy="1624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6605" y="1102076"/>
            <a:ext cx="2097206" cy="163996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43176" y="1102076"/>
            <a:ext cx="2097206" cy="163996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9421" y="4755192"/>
            <a:ext cx="2097206" cy="163996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0315" y="2977594"/>
            <a:ext cx="2097206" cy="163996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9780" y="4748226"/>
            <a:ext cx="2097206" cy="163996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6047" y="2923003"/>
            <a:ext cx="2097206" cy="163996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43176" y="4748226"/>
            <a:ext cx="2097206" cy="163996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662182" y="1691724"/>
            <a:ext cx="1269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PAURA</a:t>
            </a:r>
            <a:endParaRPr lang="it-IT" sz="2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390864" y="1660449"/>
            <a:ext cx="143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ANSIA</a:t>
            </a:r>
            <a:endParaRPr lang="it-IT" sz="28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9294124" y="1652370"/>
            <a:ext cx="1282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GIOIA</a:t>
            </a:r>
            <a:endParaRPr lang="it-IT" sz="28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405696" y="3490213"/>
            <a:ext cx="1911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SORPRESA</a:t>
            </a:r>
            <a:endParaRPr lang="it-IT" sz="28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852321" y="3428795"/>
            <a:ext cx="184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ALLEGRIA</a:t>
            </a:r>
            <a:endParaRPr lang="it-IT" sz="28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662182" y="5306599"/>
            <a:ext cx="161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FELICITÀ</a:t>
            </a:r>
            <a:endParaRPr lang="it-IT" sz="2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925702" y="5368154"/>
            <a:ext cx="2180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PREOCCUPAZIONE</a:t>
            </a:r>
            <a:endParaRPr lang="it-IT" sz="2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011498" y="5306599"/>
            <a:ext cx="176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TENSIONE</a:t>
            </a:r>
            <a:endParaRPr lang="it-IT" sz="2800" dirty="0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91779" y="2921812"/>
            <a:ext cx="2097206" cy="1639966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9935569" y="3459573"/>
            <a:ext cx="209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TRANQUILLITÀ</a:t>
            </a:r>
            <a:endParaRPr lang="it-IT" sz="2400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11" y="2977594"/>
            <a:ext cx="2097206" cy="1639966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95534" y="3498674"/>
            <a:ext cx="2115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AGITAZIONE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79416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54" y="420321"/>
            <a:ext cx="4453363" cy="254906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82435" y="1862331"/>
            <a:ext cx="5134250" cy="288479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2638" y="3723545"/>
            <a:ext cx="4967785" cy="279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313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00753" y="996286"/>
            <a:ext cx="10481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800" dirty="0" smtClean="0">
                <a:solidFill>
                  <a:srgbClr val="00B0F0"/>
                </a:solidFill>
              </a:rPr>
              <a:t>CHE COSA FA IL CONSULTORIO?</a:t>
            </a:r>
          </a:p>
          <a:p>
            <a:pPr algn="just"/>
            <a:endParaRPr lang="it-IT" sz="2800" dirty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FF0000"/>
                </a:solidFill>
              </a:rPr>
              <a:t>AIUTA LE PERSONE A PREPARARSI A DIVENTARE GENITORI</a:t>
            </a:r>
          </a:p>
          <a:p>
            <a:pPr algn="just"/>
            <a:endParaRPr lang="it-IT" sz="32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FF0000"/>
                </a:solidFill>
              </a:rPr>
              <a:t>OFFRE UN AIUTO PSICOLOGICO ALLE PERSONE SINGOLE, ALLE COPPIE E ALLE FAMIGLIE</a:t>
            </a:r>
          </a:p>
          <a:p>
            <a:pPr algn="just"/>
            <a:endParaRPr lang="it-IT" sz="32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FF0000"/>
                </a:solidFill>
              </a:rPr>
              <a:t>AIUTA LE DONNE A CURARE LA LORO SALUTE, SOPRATTUTTO DURANTE LA GRAVIDANZA</a:t>
            </a:r>
          </a:p>
        </p:txBody>
      </p:sp>
    </p:spTree>
    <p:extLst>
      <p:ext uri="{BB962C8B-B14F-4D97-AF65-F5344CB8AC3E}">
        <p14:creationId xmlns:p14="http://schemas.microsoft.com/office/powerpoint/2010/main" xmlns="" val="87452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33734" y="692671"/>
            <a:ext cx="10515600" cy="1325563"/>
          </a:xfrm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COSA FA IL CONSULTORIO?</a:t>
            </a:r>
            <a:endParaRPr lang="it-IT" sz="4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838200" y="2316944"/>
            <a:ext cx="10515600" cy="3251342"/>
          </a:xfrm>
        </p:spPr>
        <p:txBody>
          <a:bodyPr/>
          <a:lstStyle/>
          <a:p>
            <a:pPr algn="just"/>
            <a:r>
              <a:rPr lang="it-IT" sz="3200" dirty="0" smtClean="0">
                <a:solidFill>
                  <a:srgbClr val="FF0000"/>
                </a:solidFill>
              </a:rPr>
              <a:t>PREPARA </a:t>
            </a:r>
            <a:r>
              <a:rPr lang="it-IT" sz="3200" dirty="0">
                <a:solidFill>
                  <a:srgbClr val="FF0000"/>
                </a:solidFill>
              </a:rPr>
              <a:t>LE DONNE A DIVENTARE MAMME CON I CORSI DI PREPARAZIONE ALLA </a:t>
            </a:r>
            <a:r>
              <a:rPr lang="it-IT" sz="3200" dirty="0" smtClean="0">
                <a:solidFill>
                  <a:srgbClr val="FF0000"/>
                </a:solidFill>
              </a:rPr>
              <a:t>NASCITA</a:t>
            </a:r>
          </a:p>
          <a:p>
            <a:pPr algn="just"/>
            <a:endParaRPr lang="it-IT" sz="3200" dirty="0">
              <a:solidFill>
                <a:srgbClr val="FF0000"/>
              </a:solidFill>
            </a:endParaRPr>
          </a:p>
          <a:p>
            <a:pPr algn="just"/>
            <a:r>
              <a:rPr lang="it-IT" sz="3200" dirty="0" smtClean="0">
                <a:solidFill>
                  <a:srgbClr val="FF0000"/>
                </a:solidFill>
              </a:rPr>
              <a:t>OFFRE </a:t>
            </a:r>
            <a:r>
              <a:rPr lang="it-IT" sz="3200" dirty="0">
                <a:solidFill>
                  <a:srgbClr val="FF0000"/>
                </a:solidFill>
              </a:rPr>
              <a:t>TUTTE LE INFORMAZIONI SULLA POSSIBILITÀ DI INTERROMPERE UNA GRAVIDANZA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9718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182" y="98779"/>
            <a:ext cx="11941791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800" dirty="0" smtClean="0">
                <a:solidFill>
                  <a:srgbClr val="FF0000"/>
                </a:solidFill>
              </a:rPr>
              <a:t>QUANDO POSSO ANDARE AL CONSULTORIO?</a:t>
            </a:r>
            <a:endParaRPr lang="it-IT" sz="4800" dirty="0">
              <a:solidFill>
                <a:srgbClr val="FF0000"/>
              </a:solidFill>
            </a:endParaRPr>
          </a:p>
          <a:p>
            <a:pPr algn="just"/>
            <a:endParaRPr lang="it-IT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00B0F0"/>
                </a:solidFill>
              </a:rPr>
              <a:t>QUANDO HO BISOGNO DI UN AIUTO O UN CONSIGLIO SULLA SESSUALITÀ</a:t>
            </a:r>
          </a:p>
          <a:p>
            <a:pPr algn="just"/>
            <a:endParaRPr lang="it-IT" sz="3200" dirty="0" smtClean="0">
              <a:solidFill>
                <a:srgbClr val="00B0F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00B0F0"/>
                </a:solidFill>
              </a:rPr>
              <a:t>QUANDO HO BISOGNO DI FARE UNA VISITA GINECOLOGICA</a:t>
            </a:r>
          </a:p>
          <a:p>
            <a:pPr algn="just"/>
            <a:endParaRPr lang="it-IT" sz="3200" dirty="0" smtClean="0">
              <a:solidFill>
                <a:srgbClr val="00B0F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00B0F0"/>
                </a:solidFill>
              </a:rPr>
              <a:t>QUANDO HO BISOGNO DI PARLARE CON UNO PSICOLOGO</a:t>
            </a:r>
          </a:p>
          <a:p>
            <a:pPr algn="just"/>
            <a:endParaRPr lang="it-IT" sz="3200" dirty="0" smtClean="0">
              <a:solidFill>
                <a:srgbClr val="00B0F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00B0F0"/>
                </a:solidFill>
              </a:rPr>
              <a:t>QUANDO SONO INCINTA E VOGLIO ESSERE AIUTATA</a:t>
            </a:r>
          </a:p>
          <a:p>
            <a:pPr algn="just"/>
            <a:endParaRPr lang="it-IT" sz="3200" dirty="0" smtClean="0">
              <a:solidFill>
                <a:srgbClr val="00B0F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dirty="0" smtClean="0">
                <a:solidFill>
                  <a:srgbClr val="00B0F0"/>
                </a:solidFill>
              </a:rPr>
              <a:t>QUANDO VOGLIO SEGUIRE UN CORSO PER PREPARARMI A DIVENTARE MAMMA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78381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142</Words>
  <Application>Microsoft Office PowerPoint</Application>
  <PresentationFormat>Personalizzato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CHE COSA FA IL CONSULTORIO?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Ivana Tibaldi</dc:creator>
  <cp:lastModifiedBy>Paola</cp:lastModifiedBy>
  <cp:revision>9</cp:revision>
  <dcterms:created xsi:type="dcterms:W3CDTF">2021-01-23T21:29:23Z</dcterms:created>
  <dcterms:modified xsi:type="dcterms:W3CDTF">2021-02-23T16:46:17Z</dcterms:modified>
</cp:coreProperties>
</file>