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DB2-33CE-4EA8-8794-DDA15E0DE988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9AAE-8188-47BF-8F87-8A2D66B5E5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40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DB2-33CE-4EA8-8794-DDA15E0DE988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9AAE-8188-47BF-8F87-8A2D66B5E5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7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DB2-33CE-4EA8-8794-DDA15E0DE988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9AAE-8188-47BF-8F87-8A2D66B5E5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04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DB2-33CE-4EA8-8794-DDA15E0DE988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9AAE-8188-47BF-8F87-8A2D66B5E5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57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DB2-33CE-4EA8-8794-DDA15E0DE988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9AAE-8188-47BF-8F87-8A2D66B5E5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62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DB2-33CE-4EA8-8794-DDA15E0DE988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9AAE-8188-47BF-8F87-8A2D66B5E5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05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DB2-33CE-4EA8-8794-DDA15E0DE988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9AAE-8188-47BF-8F87-8A2D66B5E5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41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DB2-33CE-4EA8-8794-DDA15E0DE988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9AAE-8188-47BF-8F87-8A2D66B5E5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19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DB2-33CE-4EA8-8794-DDA15E0DE988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9AAE-8188-47BF-8F87-8A2D66B5E5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1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DB2-33CE-4EA8-8794-DDA15E0DE988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9AAE-8188-47BF-8F87-8A2D66B5E5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11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FDB2-33CE-4EA8-8794-DDA15E0DE988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9AAE-8188-47BF-8F87-8A2D66B5E5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93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FDB2-33CE-4EA8-8794-DDA15E0DE988}" type="datetimeFigureOut">
              <a:rPr lang="it-IT" smtClean="0"/>
              <a:t>25/01/2021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A9AAE-8188-47BF-8F87-8A2D66B5E5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6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43451" y="1241946"/>
            <a:ext cx="63189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>
                <a:solidFill>
                  <a:srgbClr val="00B0F0"/>
                </a:solidFill>
              </a:rPr>
              <a:t>IO DIVENTO </a:t>
            </a:r>
            <a:r>
              <a:rPr lang="it-IT" sz="4800" dirty="0" smtClean="0">
                <a:solidFill>
                  <a:srgbClr val="FF0000"/>
                </a:solidFill>
              </a:rPr>
              <a:t>MAMMA</a:t>
            </a:r>
            <a:r>
              <a:rPr lang="it-IT" sz="4800" dirty="0" smtClean="0">
                <a:solidFill>
                  <a:srgbClr val="00B0F0"/>
                </a:solidFill>
              </a:rPr>
              <a:t>:</a:t>
            </a:r>
          </a:p>
          <a:p>
            <a:endParaRPr lang="it-IT" sz="4800" dirty="0">
              <a:solidFill>
                <a:srgbClr val="00B0F0"/>
              </a:solidFill>
            </a:endParaRPr>
          </a:p>
          <a:p>
            <a:r>
              <a:rPr lang="it-IT" sz="5400" dirty="0" smtClean="0">
                <a:solidFill>
                  <a:srgbClr val="0070C0"/>
                </a:solidFill>
              </a:rPr>
              <a:t>LA GRAVIDANZA</a:t>
            </a:r>
            <a:endParaRPr lang="it-IT" sz="5400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350" y="4067033"/>
            <a:ext cx="4087797" cy="215634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849" y="3777588"/>
            <a:ext cx="3675369" cy="24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4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76" y="1397673"/>
            <a:ext cx="6980525" cy="51271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922894" y="341195"/>
            <a:ext cx="648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APPARATO GENITALE FEMMINILE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92656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612" y="1300544"/>
            <a:ext cx="6364776" cy="515766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13612" y="259307"/>
            <a:ext cx="636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APPARATO GENITALE MASCHILE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72709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99" y="1023616"/>
            <a:ext cx="9641501" cy="542495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193576" y="300251"/>
            <a:ext cx="55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LA FECONDAZIONE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4117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3383" b="6866"/>
          <a:stretch/>
        </p:blipFill>
        <p:spPr>
          <a:xfrm>
            <a:off x="3308275" y="0"/>
            <a:ext cx="5403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5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7231"/>
          <a:stretch/>
        </p:blipFill>
        <p:spPr>
          <a:xfrm>
            <a:off x="1804044" y="523931"/>
            <a:ext cx="8583912" cy="59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1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54" y="1621379"/>
            <a:ext cx="8620491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2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r="7975"/>
          <a:stretch/>
        </p:blipFill>
        <p:spPr>
          <a:xfrm>
            <a:off x="3054096" y="0"/>
            <a:ext cx="5598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81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Ivana Tibaldi</dc:creator>
  <cp:lastModifiedBy>Ivana Tibaldi</cp:lastModifiedBy>
  <cp:revision>4</cp:revision>
  <dcterms:created xsi:type="dcterms:W3CDTF">2021-01-23T20:31:33Z</dcterms:created>
  <dcterms:modified xsi:type="dcterms:W3CDTF">2021-01-25T15:34:16Z</dcterms:modified>
</cp:coreProperties>
</file>