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63" r:id="rId6"/>
    <p:sldId id="262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5CF-1999-489E-9E49-39894E887AF6}" type="datetimeFigureOut">
              <a:rPr lang="it-IT" smtClean="0"/>
              <a:t>23/01/2021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0CC1-B898-494F-9C2D-56486F0DA8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535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5CF-1999-489E-9E49-39894E887AF6}" type="datetimeFigureOut">
              <a:rPr lang="it-IT" smtClean="0"/>
              <a:t>23/01/2021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0CC1-B898-494F-9C2D-56486F0DA8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776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5CF-1999-489E-9E49-39894E887AF6}" type="datetimeFigureOut">
              <a:rPr lang="it-IT" smtClean="0"/>
              <a:t>23/01/2021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0CC1-B898-494F-9C2D-56486F0DA8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29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5CF-1999-489E-9E49-39894E887AF6}" type="datetimeFigureOut">
              <a:rPr lang="it-IT" smtClean="0"/>
              <a:t>23/01/2021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0CC1-B898-494F-9C2D-56486F0DA8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36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5CF-1999-489E-9E49-39894E887AF6}" type="datetimeFigureOut">
              <a:rPr lang="it-IT" smtClean="0"/>
              <a:t>23/01/2021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0CC1-B898-494F-9C2D-56486F0DA8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05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5CF-1999-489E-9E49-39894E887AF6}" type="datetimeFigureOut">
              <a:rPr lang="it-IT" smtClean="0"/>
              <a:t>23/01/2021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0CC1-B898-494F-9C2D-56486F0DA8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1998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5CF-1999-489E-9E49-39894E887AF6}" type="datetimeFigureOut">
              <a:rPr lang="it-IT" smtClean="0"/>
              <a:t>23/01/2021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0CC1-B898-494F-9C2D-56486F0DA8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86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5CF-1999-489E-9E49-39894E887AF6}" type="datetimeFigureOut">
              <a:rPr lang="it-IT" smtClean="0"/>
              <a:t>23/01/2021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0CC1-B898-494F-9C2D-56486F0DA8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0223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5CF-1999-489E-9E49-39894E887AF6}" type="datetimeFigureOut">
              <a:rPr lang="it-IT" smtClean="0"/>
              <a:t>23/01/2021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0CC1-B898-494F-9C2D-56486F0DA8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7970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5CF-1999-489E-9E49-39894E887AF6}" type="datetimeFigureOut">
              <a:rPr lang="it-IT" smtClean="0"/>
              <a:t>23/01/2021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0CC1-B898-494F-9C2D-56486F0DA8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25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5CF-1999-489E-9E49-39894E887AF6}" type="datetimeFigureOut">
              <a:rPr lang="it-IT" smtClean="0"/>
              <a:t>23/01/2021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0CC1-B898-494F-9C2D-56486F0DA8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785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BB5CF-1999-489E-9E49-39894E887AF6}" type="datetimeFigureOut">
              <a:rPr lang="it-IT" smtClean="0"/>
              <a:t>23/01/2021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F0CC1-B898-494F-9C2D-56486F0DA8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303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342" y="0"/>
            <a:ext cx="8121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44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47" y="1246654"/>
            <a:ext cx="6535145" cy="343622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199" y="2719548"/>
            <a:ext cx="4767618" cy="402927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104263" y="341195"/>
            <a:ext cx="3070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IL PARTO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361837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b="5671"/>
          <a:stretch/>
        </p:blipFill>
        <p:spPr>
          <a:xfrm>
            <a:off x="1807720" y="136477"/>
            <a:ext cx="9149765" cy="6469039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8393373" y="5595582"/>
            <a:ext cx="2277509" cy="655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0208525" y="5472752"/>
            <a:ext cx="914400" cy="955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6151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r="28761"/>
          <a:stretch/>
        </p:blipFill>
        <p:spPr>
          <a:xfrm>
            <a:off x="2634018" y="1675387"/>
            <a:ext cx="7055893" cy="404302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299044" y="395784"/>
            <a:ext cx="3725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IL PARTO NATURALE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548977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67966"/>
          <a:stretch/>
        </p:blipFill>
        <p:spPr>
          <a:xfrm>
            <a:off x="4599296" y="1503535"/>
            <a:ext cx="3321748" cy="423332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599295" y="504967"/>
            <a:ext cx="4790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IL PARTO CESAREO</a:t>
            </a:r>
            <a:endParaRPr lang="it-IT" sz="3200" dirty="0"/>
          </a:p>
        </p:txBody>
      </p:sp>
      <p:sp>
        <p:nvSpPr>
          <p:cNvPr id="4" name="Rettangolo 3"/>
          <p:cNvSpPr/>
          <p:nvPr/>
        </p:nvSpPr>
        <p:spPr>
          <a:xfrm>
            <a:off x="4339988" y="2920621"/>
            <a:ext cx="491319" cy="313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4503761" y="4067033"/>
            <a:ext cx="545911" cy="1419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2008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50" y="1041126"/>
            <a:ext cx="7182441" cy="516178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992" y="2339771"/>
            <a:ext cx="3869228" cy="256448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166285" y="313899"/>
            <a:ext cx="3316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IL PARTO CESAREO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3804264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11</Words>
  <Application>Microsoft Office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Ivana Tibaldi</dc:creator>
  <cp:lastModifiedBy>Ivana Tibaldi</cp:lastModifiedBy>
  <cp:revision>5</cp:revision>
  <dcterms:created xsi:type="dcterms:W3CDTF">2021-01-23T21:02:23Z</dcterms:created>
  <dcterms:modified xsi:type="dcterms:W3CDTF">2021-01-23T21:26:20Z</dcterms:modified>
</cp:coreProperties>
</file>