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44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5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62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55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25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42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2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061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462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150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8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62C1C-BD6A-4AED-85A0-9C32A22E4DE7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7F859-FD2D-4F1C-AC70-A0E0C7871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69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614149"/>
            <a:ext cx="9144000" cy="1517390"/>
          </a:xfrm>
        </p:spPr>
        <p:txBody>
          <a:bodyPr/>
          <a:lstStyle/>
          <a:p>
            <a:r>
              <a:rPr lang="it-IT" dirty="0" smtClean="0">
                <a:latin typeface="+mn-lt"/>
              </a:rPr>
              <a:t>L’</a:t>
            </a:r>
            <a:r>
              <a:rPr lang="it-IT" dirty="0" smtClean="0">
                <a:solidFill>
                  <a:srgbClr val="00B0F0"/>
                </a:solidFill>
                <a:latin typeface="+mn-lt"/>
              </a:rPr>
              <a:t>IGIENE</a:t>
            </a:r>
            <a:r>
              <a:rPr lang="it-IT" dirty="0" smtClean="0">
                <a:latin typeface="+mn-lt"/>
              </a:rPr>
              <a:t> DEL </a:t>
            </a:r>
            <a:r>
              <a:rPr lang="it-IT" dirty="0" smtClean="0">
                <a:solidFill>
                  <a:srgbClr val="00B050"/>
                </a:solidFill>
                <a:latin typeface="+mn-lt"/>
              </a:rPr>
              <a:t>NEONATO</a:t>
            </a:r>
            <a:endParaRPr lang="it-IT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463" y="2712705"/>
            <a:ext cx="5031048" cy="251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4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it-IT" dirty="0" smtClean="0">
                <a:solidFill>
                  <a:srgbClr val="00B050"/>
                </a:solidFill>
                <a:latin typeface="+mn-lt"/>
              </a:rPr>
              <a:t>COME LAVARE IL NEONATO</a:t>
            </a:r>
            <a:endParaRPr lang="it-IT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6287" y="3134063"/>
            <a:ext cx="4334780" cy="288459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96287" y="1325563"/>
            <a:ext cx="457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QUANDO IL BAMBINO NASCE,</a:t>
            </a:r>
          </a:p>
          <a:p>
            <a:pPr algn="just"/>
            <a:r>
              <a:rPr lang="it-IT" sz="2800" dirty="0" smtClean="0"/>
              <a:t>PER QUALCHE GIORNO HA IL </a:t>
            </a:r>
            <a:r>
              <a:rPr lang="it-IT" sz="2800" dirty="0" smtClean="0">
                <a:solidFill>
                  <a:srgbClr val="FF0000"/>
                </a:solidFill>
              </a:rPr>
              <a:t>CORDONE OMBELICALE </a:t>
            </a:r>
            <a:r>
              <a:rPr lang="it-IT" sz="2800" dirty="0" smtClean="0"/>
              <a:t>CHE DEVE CADERE DA SOLO</a:t>
            </a:r>
          </a:p>
          <a:p>
            <a:pPr algn="just"/>
            <a:endParaRPr lang="it-IT" sz="20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1" y="1325563"/>
            <a:ext cx="4735082" cy="3150982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6400801" y="4576362"/>
            <a:ext cx="47350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IN QUESTI PRIMI GIORNI DI VITA DEL BAMBINO, POSSIAMO LAVARE IL SUO CORPO CON </a:t>
            </a:r>
            <a:r>
              <a:rPr lang="it-IT" sz="2800" dirty="0" smtClean="0"/>
              <a:t>DEGLI </a:t>
            </a:r>
            <a:r>
              <a:rPr lang="it-IT" sz="2800" dirty="0" smtClean="0">
                <a:solidFill>
                  <a:srgbClr val="0070C0"/>
                </a:solidFill>
              </a:rPr>
              <a:t>ASCIUGAMANI </a:t>
            </a:r>
            <a:r>
              <a:rPr lang="it-IT" sz="2800" dirty="0" smtClean="0">
                <a:solidFill>
                  <a:srgbClr val="0070C0"/>
                </a:solidFill>
              </a:rPr>
              <a:t>BAGNATI</a:t>
            </a:r>
            <a:endParaRPr lang="it-IT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2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92948" y="255943"/>
            <a:ext cx="9960852" cy="945060"/>
          </a:xfrm>
        </p:spPr>
        <p:txBody>
          <a:bodyPr/>
          <a:lstStyle/>
          <a:p>
            <a:r>
              <a:rPr lang="it-IT" dirty="0" smtClean="0">
                <a:latin typeface="+mn-lt"/>
              </a:rPr>
              <a:t>FARE IL </a:t>
            </a:r>
            <a:r>
              <a:rPr lang="it-IT" dirty="0" smtClean="0">
                <a:solidFill>
                  <a:srgbClr val="00B050"/>
                </a:solidFill>
                <a:latin typeface="+mn-lt"/>
              </a:rPr>
              <a:t>BAGNETTO</a:t>
            </a:r>
            <a:endParaRPr lang="it-IT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65349" y="2578645"/>
            <a:ext cx="5221667" cy="2610834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5765348" y="5301184"/>
            <a:ext cx="5453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TEMPERATURA DELL'ACQUA 37°C CIRCA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TEMPERATURA DELLA STANZA 25°C CIRCA</a:t>
            </a:r>
            <a:endParaRPr lang="it-IT" sz="2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87104" y="1262731"/>
            <a:ext cx="103313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QUANDO CADE IL </a:t>
            </a:r>
            <a:r>
              <a:rPr lang="it-IT" sz="2800" dirty="0" smtClean="0">
                <a:solidFill>
                  <a:srgbClr val="7030A0"/>
                </a:solidFill>
              </a:rPr>
              <a:t>CORDONE OMBELICALE </a:t>
            </a:r>
            <a:r>
              <a:rPr lang="it-IT" sz="2800" dirty="0" smtClean="0"/>
              <a:t>E </a:t>
            </a:r>
            <a:r>
              <a:rPr lang="it-IT" sz="2800" dirty="0" smtClean="0">
                <a:solidFill>
                  <a:srgbClr val="7030A0"/>
                </a:solidFill>
              </a:rPr>
              <a:t>SI CHIUDE LA FERITA</a:t>
            </a:r>
            <a:r>
              <a:rPr lang="it-IT" sz="2800" dirty="0" smtClean="0"/>
              <a:t>, POSSIAMO FARE IL PRIMO BAGNETTO.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370769" y="3167839"/>
            <a:ext cx="43945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IL BAGNETTO VA FATTO PRIMA DI MANGIARE, POSSIBILMENTE LA SERA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3203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33113"/>
            <a:ext cx="10515600" cy="1325563"/>
          </a:xfrm>
        </p:spPr>
        <p:txBody>
          <a:bodyPr/>
          <a:lstStyle/>
          <a:p>
            <a:r>
              <a:rPr lang="it-IT" dirty="0" smtClean="0">
                <a:latin typeface="+mn-lt"/>
              </a:rPr>
              <a:t>FARE IL </a:t>
            </a:r>
            <a:r>
              <a:rPr lang="it-IT" dirty="0" smtClean="0">
                <a:solidFill>
                  <a:srgbClr val="00B050"/>
                </a:solidFill>
                <a:latin typeface="+mn-lt"/>
              </a:rPr>
              <a:t>BAGNETTO</a:t>
            </a:r>
            <a:endParaRPr lang="it-IT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UTILIZZARE PRODOTTI PER L’IGIENE PER BAMBINI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38200" y="3016155"/>
            <a:ext cx="5780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MANTENERE SEMPRE LA TESTA DEL BAMBINO</a:t>
            </a:r>
            <a:endParaRPr lang="it-IT" sz="2800" dirty="0">
              <a:solidFill>
                <a:srgbClr val="FF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9858" y="2688609"/>
            <a:ext cx="4788160" cy="358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720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+mn-lt"/>
              </a:rPr>
              <a:t>IL LAVAGGIO DEL NASO</a:t>
            </a:r>
            <a:endParaRPr lang="it-IT" dirty="0">
              <a:latin typeface="+mn-lt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640" y="1983344"/>
            <a:ext cx="4293997" cy="285746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9165" y="1983343"/>
            <a:ext cx="3770976" cy="2158471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619165" y="4421875"/>
            <a:ext cx="3770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LAVAGGI NASALI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93784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+mn-lt"/>
              </a:rPr>
              <a:t>LA PULIZIA DEI </a:t>
            </a:r>
            <a:r>
              <a:rPr lang="it-IT" dirty="0" smtClean="0">
                <a:solidFill>
                  <a:srgbClr val="FF0000"/>
                </a:solidFill>
                <a:latin typeface="+mn-lt"/>
              </a:rPr>
              <a:t>GENITALI</a:t>
            </a:r>
            <a:endParaRPr lang="it-IT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2169994"/>
            <a:ext cx="5163688" cy="289166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838199" y="2169994"/>
            <a:ext cx="52578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PER PULIRE BENE I GENITALI DEL BIMBO O DELLA BIMBA, È IMPORTANTE </a:t>
            </a:r>
            <a:r>
              <a:rPr lang="it-IT" sz="2400" dirty="0" smtClean="0">
                <a:solidFill>
                  <a:srgbClr val="00B0F0"/>
                </a:solidFill>
              </a:rPr>
              <a:t>PARTIRE DAL DAVANTI VERSO IL DIETRO </a:t>
            </a:r>
          </a:p>
          <a:p>
            <a:r>
              <a:rPr lang="it-IT" sz="2400" dirty="0" smtClean="0"/>
              <a:t>(NON IL CONTRARIO!)</a:t>
            </a:r>
          </a:p>
          <a:p>
            <a:endParaRPr lang="it-IT" sz="2400" dirty="0"/>
          </a:p>
          <a:p>
            <a:r>
              <a:rPr lang="it-IT" sz="2400" dirty="0" smtClean="0"/>
              <a:t>BISOGNA UTILIZZARE UN </a:t>
            </a:r>
            <a:r>
              <a:rPr lang="it-IT" sz="2400" dirty="0" smtClean="0">
                <a:solidFill>
                  <a:srgbClr val="00B050"/>
                </a:solidFill>
              </a:rPr>
              <a:t>DETERGENTE DELICATO</a:t>
            </a:r>
            <a:r>
              <a:rPr lang="it-IT" sz="2400" dirty="0" smtClean="0"/>
              <a:t> SPECIFICO PER LA PELLE DEI NEONATI</a:t>
            </a:r>
            <a:endParaRPr lang="it-IT" sz="24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/>
          <a:srcRect l="34222" t="10128"/>
          <a:stretch/>
        </p:blipFill>
        <p:spPr>
          <a:xfrm>
            <a:off x="3016156" y="4940490"/>
            <a:ext cx="1403444" cy="191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514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142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L’IGIENE DEL NEONATO</vt:lpstr>
      <vt:lpstr>COME LAVARE IL NEONATO</vt:lpstr>
      <vt:lpstr>FARE IL BAGNETTO</vt:lpstr>
      <vt:lpstr>FARE IL BAGNETTO</vt:lpstr>
      <vt:lpstr>IL LAVAGGIO DEL NASO</vt:lpstr>
      <vt:lpstr>LA PULIZIA DEI GENITALI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L’IGIENE DEL NEONATO</dc:title>
  <dc:creator>Ivana Tibaldi</dc:creator>
  <cp:lastModifiedBy>Ivana Tibaldi</cp:lastModifiedBy>
  <cp:revision>8</cp:revision>
  <dcterms:created xsi:type="dcterms:W3CDTF">2021-02-21T15:32:27Z</dcterms:created>
  <dcterms:modified xsi:type="dcterms:W3CDTF">2021-03-16T20:53:58Z</dcterms:modified>
</cp:coreProperties>
</file>