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261" r:id="rId7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62C1C-BD6A-4AED-85A0-9C32A22E4DE7}" type="datetimeFigureOut">
              <a:rPr lang="it-IT" smtClean="0"/>
              <a:t>16/03/2021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7F859-FD2D-4F1C-AC70-A0E0C7871F8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89444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62C1C-BD6A-4AED-85A0-9C32A22E4DE7}" type="datetimeFigureOut">
              <a:rPr lang="it-IT" smtClean="0"/>
              <a:t>16/03/2021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7F859-FD2D-4F1C-AC70-A0E0C7871F8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7654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62C1C-BD6A-4AED-85A0-9C32A22E4DE7}" type="datetimeFigureOut">
              <a:rPr lang="it-IT" smtClean="0"/>
              <a:t>16/03/2021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7F859-FD2D-4F1C-AC70-A0E0C7871F8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24625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62C1C-BD6A-4AED-85A0-9C32A22E4DE7}" type="datetimeFigureOut">
              <a:rPr lang="it-IT" smtClean="0"/>
              <a:t>16/03/2021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7F859-FD2D-4F1C-AC70-A0E0C7871F8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77556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62C1C-BD6A-4AED-85A0-9C32A22E4DE7}" type="datetimeFigureOut">
              <a:rPr lang="it-IT" smtClean="0"/>
              <a:t>16/03/2021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7F859-FD2D-4F1C-AC70-A0E0C7871F8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00256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62C1C-BD6A-4AED-85A0-9C32A22E4DE7}" type="datetimeFigureOut">
              <a:rPr lang="it-IT" smtClean="0"/>
              <a:t>16/03/2021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7F859-FD2D-4F1C-AC70-A0E0C7871F8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31421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62C1C-BD6A-4AED-85A0-9C32A22E4DE7}" type="datetimeFigureOut">
              <a:rPr lang="it-IT" smtClean="0"/>
              <a:t>16/03/2021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7F859-FD2D-4F1C-AC70-A0E0C7871F8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37203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62C1C-BD6A-4AED-85A0-9C32A22E4DE7}" type="datetimeFigureOut">
              <a:rPr lang="it-IT" smtClean="0"/>
              <a:t>16/03/2021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7F859-FD2D-4F1C-AC70-A0E0C7871F8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65061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62C1C-BD6A-4AED-85A0-9C32A22E4DE7}" type="datetimeFigureOut">
              <a:rPr lang="it-IT" smtClean="0"/>
              <a:t>16/03/2021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7F859-FD2D-4F1C-AC70-A0E0C7871F8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424623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62C1C-BD6A-4AED-85A0-9C32A22E4DE7}" type="datetimeFigureOut">
              <a:rPr lang="it-IT" smtClean="0"/>
              <a:t>16/03/2021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7F859-FD2D-4F1C-AC70-A0E0C7871F8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71507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62C1C-BD6A-4AED-85A0-9C32A22E4DE7}" type="datetimeFigureOut">
              <a:rPr lang="it-IT" smtClean="0"/>
              <a:t>16/03/2021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7F859-FD2D-4F1C-AC70-A0E0C7871F8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1181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E62C1C-BD6A-4AED-85A0-9C32A22E4DE7}" type="datetimeFigureOut">
              <a:rPr lang="it-IT" smtClean="0"/>
              <a:t>16/03/2021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67F859-FD2D-4F1C-AC70-A0E0C7871F8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66909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614149"/>
            <a:ext cx="9144000" cy="1517390"/>
          </a:xfrm>
        </p:spPr>
        <p:txBody>
          <a:bodyPr/>
          <a:lstStyle/>
          <a:p>
            <a:r>
              <a:rPr lang="it-IT" dirty="0" smtClean="0">
                <a:latin typeface="+mn-lt"/>
              </a:rPr>
              <a:t>L’</a:t>
            </a:r>
            <a:r>
              <a:rPr lang="it-IT" dirty="0" smtClean="0">
                <a:solidFill>
                  <a:srgbClr val="00B0F0"/>
                </a:solidFill>
                <a:latin typeface="+mn-lt"/>
              </a:rPr>
              <a:t>IGIENE</a:t>
            </a:r>
            <a:r>
              <a:rPr lang="it-IT" dirty="0" smtClean="0">
                <a:latin typeface="+mn-lt"/>
              </a:rPr>
              <a:t> DEL </a:t>
            </a:r>
            <a:r>
              <a:rPr lang="it-IT" dirty="0" smtClean="0">
                <a:solidFill>
                  <a:srgbClr val="00B050"/>
                </a:solidFill>
                <a:latin typeface="+mn-lt"/>
              </a:rPr>
              <a:t>NEONATO</a:t>
            </a:r>
            <a:endParaRPr lang="it-IT" dirty="0">
              <a:solidFill>
                <a:srgbClr val="00B050"/>
              </a:solidFill>
              <a:latin typeface="+mn-lt"/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5463" y="2712705"/>
            <a:ext cx="5031048" cy="2515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02452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it-IT" dirty="0" smtClean="0">
                <a:solidFill>
                  <a:srgbClr val="00B050"/>
                </a:solidFill>
                <a:latin typeface="+mn-lt"/>
              </a:rPr>
              <a:t>COME LAVARE IL NEONATO</a:t>
            </a:r>
            <a:endParaRPr lang="it-IT" dirty="0">
              <a:solidFill>
                <a:srgbClr val="00B050"/>
              </a:solidFill>
              <a:latin typeface="+mn-lt"/>
            </a:endParaRPr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96287" y="3134063"/>
            <a:ext cx="4334780" cy="2884599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996287" y="1325563"/>
            <a:ext cx="45720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800" dirty="0" smtClean="0"/>
              <a:t>QUANDO IL BAMBINO NASCE,</a:t>
            </a:r>
          </a:p>
          <a:p>
            <a:pPr algn="just"/>
            <a:r>
              <a:rPr lang="it-IT" sz="2800" dirty="0" smtClean="0"/>
              <a:t>PER QUALCHE GIORNO HA IL </a:t>
            </a:r>
            <a:r>
              <a:rPr lang="it-IT" sz="2800" dirty="0" smtClean="0">
                <a:solidFill>
                  <a:srgbClr val="FF0000"/>
                </a:solidFill>
              </a:rPr>
              <a:t>CORDONE OMBELICALE </a:t>
            </a:r>
            <a:r>
              <a:rPr lang="it-IT" sz="2800" dirty="0" smtClean="0"/>
              <a:t>CHE DEVE CADERE DA SOLO</a:t>
            </a:r>
          </a:p>
          <a:p>
            <a:pPr algn="just"/>
            <a:endParaRPr lang="it-IT" sz="2000" dirty="0"/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00801" y="1325563"/>
            <a:ext cx="4735082" cy="3150982"/>
          </a:xfrm>
          <a:prstGeom prst="rect">
            <a:avLst/>
          </a:prstGeom>
        </p:spPr>
      </p:pic>
      <p:sp>
        <p:nvSpPr>
          <p:cNvPr id="8" name="CasellaDiTesto 7"/>
          <p:cNvSpPr txBox="1"/>
          <p:nvPr/>
        </p:nvSpPr>
        <p:spPr>
          <a:xfrm>
            <a:off x="6400801" y="4576362"/>
            <a:ext cx="473508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/>
              <a:t>IN QUESTI PRIMI GIORNI DI VITA DEL BAMBINO, POSSIAMO LAVARE IL SUO CORPO CON </a:t>
            </a:r>
            <a:r>
              <a:rPr lang="it-IT" sz="2800" dirty="0" smtClean="0"/>
              <a:t>DEGLI </a:t>
            </a:r>
            <a:r>
              <a:rPr lang="it-IT" sz="2800" dirty="0" smtClean="0">
                <a:solidFill>
                  <a:srgbClr val="0070C0"/>
                </a:solidFill>
              </a:rPr>
              <a:t>ASCIUGAMANI </a:t>
            </a:r>
            <a:r>
              <a:rPr lang="it-IT" sz="2800" dirty="0" smtClean="0">
                <a:solidFill>
                  <a:srgbClr val="0070C0"/>
                </a:solidFill>
              </a:rPr>
              <a:t>BAGNATI</a:t>
            </a:r>
            <a:endParaRPr lang="it-IT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86259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92948" y="255943"/>
            <a:ext cx="9960852" cy="945060"/>
          </a:xfrm>
        </p:spPr>
        <p:txBody>
          <a:bodyPr/>
          <a:lstStyle/>
          <a:p>
            <a:r>
              <a:rPr lang="it-IT" dirty="0" smtClean="0">
                <a:latin typeface="+mn-lt"/>
              </a:rPr>
              <a:t>FARE IL </a:t>
            </a:r>
            <a:r>
              <a:rPr lang="it-IT" dirty="0" smtClean="0">
                <a:solidFill>
                  <a:srgbClr val="00B050"/>
                </a:solidFill>
                <a:latin typeface="+mn-lt"/>
              </a:rPr>
              <a:t>BAGNETTO</a:t>
            </a:r>
            <a:endParaRPr lang="it-IT" dirty="0">
              <a:solidFill>
                <a:srgbClr val="00B050"/>
              </a:solidFill>
              <a:latin typeface="+mn-lt"/>
            </a:endParaRPr>
          </a:p>
        </p:txBody>
      </p:sp>
      <p:pic>
        <p:nvPicPr>
          <p:cNvPr id="6" name="Segnaposto contenuto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65349" y="2578645"/>
            <a:ext cx="5221667" cy="2610834"/>
          </a:xfrm>
          <a:prstGeom prst="rect">
            <a:avLst/>
          </a:prstGeom>
        </p:spPr>
      </p:pic>
      <p:sp>
        <p:nvSpPr>
          <p:cNvPr id="8" name="CasellaDiTesto 7"/>
          <p:cNvSpPr txBox="1"/>
          <p:nvPr/>
        </p:nvSpPr>
        <p:spPr>
          <a:xfrm>
            <a:off x="5765348" y="5301184"/>
            <a:ext cx="54531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it-IT" sz="2400" dirty="0" smtClean="0"/>
              <a:t>TEMPERATURA DELL'ACQUA 37°C CIRCA</a:t>
            </a:r>
          </a:p>
          <a:p>
            <a:pPr>
              <a:lnSpc>
                <a:spcPct val="150000"/>
              </a:lnSpc>
            </a:pPr>
            <a:r>
              <a:rPr lang="it-IT" sz="2400" dirty="0" smtClean="0"/>
              <a:t>TEMPERATURA DELLA STANZA 25°C CIRCA</a:t>
            </a:r>
            <a:endParaRPr lang="it-IT" sz="2400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887104" y="1262731"/>
            <a:ext cx="103313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800" dirty="0" smtClean="0"/>
              <a:t>QUANDO CADE IL </a:t>
            </a:r>
            <a:r>
              <a:rPr lang="it-IT" sz="2800" dirty="0" smtClean="0">
                <a:solidFill>
                  <a:srgbClr val="7030A0"/>
                </a:solidFill>
              </a:rPr>
              <a:t>CORDONE OMBELICALE </a:t>
            </a:r>
            <a:r>
              <a:rPr lang="it-IT" sz="2800" dirty="0" smtClean="0"/>
              <a:t>E </a:t>
            </a:r>
            <a:r>
              <a:rPr lang="it-IT" sz="2800" dirty="0" smtClean="0">
                <a:solidFill>
                  <a:srgbClr val="7030A0"/>
                </a:solidFill>
              </a:rPr>
              <a:t>SI CHIUDE LA FERITA</a:t>
            </a:r>
            <a:r>
              <a:rPr lang="it-IT" sz="2800" dirty="0" smtClean="0"/>
              <a:t>, POSSIAMO FARE IL PRIMO BAGNETTO.</a:t>
            </a:r>
          </a:p>
        </p:txBody>
      </p:sp>
      <p:sp>
        <p:nvSpPr>
          <p:cNvPr id="10" name="CasellaDiTesto 9"/>
          <p:cNvSpPr txBox="1"/>
          <p:nvPr/>
        </p:nvSpPr>
        <p:spPr>
          <a:xfrm>
            <a:off x="1370769" y="3167839"/>
            <a:ext cx="439457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/>
              <a:t>IL BAGNETTO VA FATTO PRIMA DI MANGIARE, POSSIBILMENTE LA SERA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38320364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133113"/>
            <a:ext cx="10515600" cy="1325563"/>
          </a:xfrm>
        </p:spPr>
        <p:txBody>
          <a:bodyPr/>
          <a:lstStyle/>
          <a:p>
            <a:r>
              <a:rPr lang="it-IT" dirty="0" smtClean="0">
                <a:latin typeface="+mn-lt"/>
              </a:rPr>
              <a:t>FARE IL </a:t>
            </a:r>
            <a:r>
              <a:rPr lang="it-IT" dirty="0" smtClean="0">
                <a:solidFill>
                  <a:srgbClr val="00B050"/>
                </a:solidFill>
                <a:latin typeface="+mn-lt"/>
              </a:rPr>
              <a:t>BAGNETTO</a:t>
            </a:r>
            <a:endParaRPr lang="it-IT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UTILIZZARE PRODOTTI PER L’IGIENE PER BAMBINI</a:t>
            </a: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838200" y="3016155"/>
            <a:ext cx="57809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>
                <a:solidFill>
                  <a:srgbClr val="FF0000"/>
                </a:solidFill>
              </a:rPr>
              <a:t>MANTENERE SEMPRE LA TESTA DEL BAMBINO</a:t>
            </a:r>
            <a:endParaRPr lang="it-IT" sz="2800" dirty="0">
              <a:solidFill>
                <a:srgbClr val="FF0000"/>
              </a:solidFill>
            </a:endParaRP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9858" y="2688609"/>
            <a:ext cx="4788160" cy="3586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27205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latin typeface="+mn-lt"/>
              </a:rPr>
              <a:t>IL LAVAGGIO DEL NASO</a:t>
            </a:r>
            <a:endParaRPr lang="it-IT" dirty="0">
              <a:latin typeface="+mn-lt"/>
            </a:endParaRPr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2640" y="1983344"/>
            <a:ext cx="4293997" cy="2857460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19165" y="1983343"/>
            <a:ext cx="3770976" cy="2158471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6619165" y="4421875"/>
            <a:ext cx="37709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/>
              <a:t>LAVAGGI NASALI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4937844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latin typeface="+mn-lt"/>
              </a:rPr>
              <a:t>LA PULIZIA DEI </a:t>
            </a:r>
            <a:r>
              <a:rPr lang="it-IT" dirty="0" smtClean="0">
                <a:solidFill>
                  <a:srgbClr val="FF0000"/>
                </a:solidFill>
                <a:latin typeface="+mn-lt"/>
              </a:rPr>
              <a:t>GENITALI</a:t>
            </a:r>
            <a:endParaRPr lang="it-IT" dirty="0">
              <a:solidFill>
                <a:srgbClr val="FF0000"/>
              </a:solidFill>
              <a:latin typeface="+mn-lt"/>
            </a:endParaRPr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96000" y="2169994"/>
            <a:ext cx="5163688" cy="2891665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838199" y="2169994"/>
            <a:ext cx="525780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/>
              <a:t>PER PULIRE BENE I GENITALI DEL BIMBO O DELLA BIMBA, È IMPORTANTE </a:t>
            </a:r>
            <a:r>
              <a:rPr lang="it-IT" sz="2400" dirty="0" smtClean="0">
                <a:solidFill>
                  <a:srgbClr val="00B0F0"/>
                </a:solidFill>
              </a:rPr>
              <a:t>PARTIRE DAL DAVANTI VERSO IL DIETRO </a:t>
            </a:r>
          </a:p>
          <a:p>
            <a:r>
              <a:rPr lang="it-IT" sz="2400" dirty="0" smtClean="0"/>
              <a:t>(NON IL CONTRARIO!)</a:t>
            </a:r>
          </a:p>
          <a:p>
            <a:endParaRPr lang="it-IT" sz="2400" dirty="0"/>
          </a:p>
          <a:p>
            <a:r>
              <a:rPr lang="it-IT" sz="2400" dirty="0" smtClean="0"/>
              <a:t>BISOGNA UTILIZZARE UN </a:t>
            </a:r>
            <a:r>
              <a:rPr lang="it-IT" sz="2400" dirty="0" smtClean="0">
                <a:solidFill>
                  <a:srgbClr val="00B050"/>
                </a:solidFill>
              </a:rPr>
              <a:t>DETERGENTE DELICATO</a:t>
            </a:r>
            <a:r>
              <a:rPr lang="it-IT" sz="2400" dirty="0" smtClean="0"/>
              <a:t> SPECIFICO PER LA PELLE DEI NEONATI</a:t>
            </a:r>
            <a:endParaRPr lang="it-IT" sz="2400" dirty="0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 rotWithShape="1">
          <a:blip r:embed="rId3"/>
          <a:srcRect l="34222" t="10128"/>
          <a:stretch/>
        </p:blipFill>
        <p:spPr>
          <a:xfrm>
            <a:off x="3016156" y="4940490"/>
            <a:ext cx="1403444" cy="1917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151454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142</Words>
  <Application>Microsoft Office PowerPoint</Application>
  <PresentationFormat>Widescreen</PresentationFormat>
  <Paragraphs>20</Paragraphs>
  <Slides>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di Office</vt:lpstr>
      <vt:lpstr>L’IGIENE DEL NEONATO</vt:lpstr>
      <vt:lpstr>COME LAVARE IL NEONATO</vt:lpstr>
      <vt:lpstr>FARE IL BAGNETTO</vt:lpstr>
      <vt:lpstr>FARE IL BAGNETTO</vt:lpstr>
      <vt:lpstr>IL LAVAGGIO DEL NASO</vt:lpstr>
      <vt:lpstr>LA PULIZIA DEI GENITALI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L’IGIENE DEL NEONATO</dc:title>
  <dc:creator>Ivana Tibaldi</dc:creator>
  <cp:lastModifiedBy>Ivana Tibaldi</cp:lastModifiedBy>
  <cp:revision>8</cp:revision>
  <dcterms:created xsi:type="dcterms:W3CDTF">2021-02-21T15:32:27Z</dcterms:created>
  <dcterms:modified xsi:type="dcterms:W3CDTF">2021-03-16T20:53:58Z</dcterms:modified>
</cp:coreProperties>
</file>