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8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6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42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9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58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53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53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0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93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47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8CF4-2CB1-4865-AB0D-2B7D379B058A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683F-8D99-4FFC-A1B4-889C0DA2E7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21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69961" y="1131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rgbClr val="002060"/>
                </a:solidFill>
              </a:rPr>
              <a:t>ECONOMIA DOMESTICA</a:t>
            </a:r>
            <a:endParaRPr lang="it-IT" sz="5400" b="1" dirty="0">
              <a:solidFill>
                <a:srgbClr val="00206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589361" y="2320119"/>
            <a:ext cx="491320" cy="1392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7683121" y="2320119"/>
            <a:ext cx="710252" cy="1392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69960" y="4039737"/>
            <a:ext cx="553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GESTIRE BENE I SOLDI PER EVITARE </a:t>
            </a:r>
          </a:p>
          <a:p>
            <a:r>
              <a:rPr lang="it-IT" sz="2800" b="1" dirty="0" smtClean="0"/>
              <a:t>DI SPENDERE TROPPO</a:t>
            </a:r>
            <a:endParaRPr lang="it-IT" sz="28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051895" y="4024348"/>
            <a:ext cx="227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 CASA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017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7 – USARE IL COPERCHIO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648" y="2511188"/>
            <a:ext cx="5450821" cy="3627273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10414"/>
          <a:stretch/>
        </p:blipFill>
        <p:spPr>
          <a:xfrm>
            <a:off x="6246125" y="2511188"/>
            <a:ext cx="5525054" cy="362727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97515" y="1556743"/>
            <a:ext cx="109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NO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956645" y="1556743"/>
            <a:ext cx="120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06352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8 – UTILIZZO DEI TERMOSIFONI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346" y="2337943"/>
            <a:ext cx="5653066" cy="38799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t="18661" r="5031" b="9857"/>
          <a:stretch/>
        </p:blipFill>
        <p:spPr>
          <a:xfrm>
            <a:off x="6989571" y="2239801"/>
            <a:ext cx="3969581" cy="449011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920621" y="1531915"/>
            <a:ext cx="85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NO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61033" y="1531915"/>
            <a:ext cx="111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28647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8 – UTILIZZO DEI TERMOSIFONI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2348" y="1992574"/>
            <a:ext cx="9418024" cy="46543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1309864"/>
            <a:ext cx="1067093" cy="13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ATTENZIONE!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3589" t="-4701" r="12820" b="4701"/>
          <a:stretch/>
        </p:blipFill>
        <p:spPr>
          <a:xfrm>
            <a:off x="268978" y="2592119"/>
            <a:ext cx="5176479" cy="319357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7636" y="2592119"/>
            <a:ext cx="5020629" cy="335082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0376" y="1514901"/>
            <a:ext cx="1090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PER EVITARE LA FORMAZIONE DI MUFFA DOBBIAMO APRIRE </a:t>
            </a:r>
          </a:p>
          <a:p>
            <a:r>
              <a:rPr lang="it-IT" sz="3200" b="1" dirty="0" smtClean="0">
                <a:solidFill>
                  <a:srgbClr val="002060"/>
                </a:solidFill>
              </a:rPr>
              <a:t>LE FINESTRE PER FAR ARIEGGIARE LA CASA!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rgbClr val="002060"/>
                </a:solidFill>
              </a:rPr>
              <a:t>SPESE FISSE MENSILI</a:t>
            </a:r>
            <a:endParaRPr lang="it-IT" sz="54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2598" y="2003045"/>
            <a:ext cx="9506803" cy="3879139"/>
          </a:xfrm>
        </p:spPr>
        <p:txBody>
          <a:bodyPr>
            <a:noAutofit/>
          </a:bodyPr>
          <a:lstStyle/>
          <a:p>
            <a:r>
              <a:rPr lang="it-IT" sz="4000" dirty="0" smtClean="0"/>
              <a:t>AFFITTO DI CASA</a:t>
            </a:r>
          </a:p>
          <a:p>
            <a:endParaRPr lang="it-IT" sz="4000" dirty="0" smtClean="0"/>
          </a:p>
          <a:p>
            <a:r>
              <a:rPr lang="it-IT" sz="4000" dirty="0" smtClean="0"/>
              <a:t>CIBO</a:t>
            </a:r>
          </a:p>
          <a:p>
            <a:endParaRPr lang="it-IT" sz="4000" dirty="0" smtClean="0"/>
          </a:p>
          <a:p>
            <a:r>
              <a:rPr lang="it-IT" sz="4000" dirty="0" smtClean="0"/>
              <a:t>BOLLETTE DI ELETTRICITÀ, </a:t>
            </a:r>
            <a:r>
              <a:rPr lang="it-IT" sz="4000" dirty="0" smtClean="0"/>
              <a:t>GAS</a:t>
            </a:r>
            <a:r>
              <a:rPr lang="it-IT" sz="4000" dirty="0" smtClean="0"/>
              <a:t> </a:t>
            </a:r>
            <a:r>
              <a:rPr lang="it-IT" sz="4000" dirty="0" smtClean="0"/>
              <a:t>E ACQUA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186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240391"/>
          </a:xfrm>
        </p:spPr>
        <p:txBody>
          <a:bodyPr>
            <a:noAutofit/>
          </a:bodyPr>
          <a:lstStyle/>
          <a:p>
            <a:pPr algn="ctr"/>
            <a:r>
              <a:rPr lang="it-IT" sz="8000" b="1" dirty="0" smtClean="0">
                <a:solidFill>
                  <a:srgbClr val="002060"/>
                </a:solidFill>
              </a:rPr>
              <a:t>CONSIGLI </a:t>
            </a:r>
            <a:br>
              <a:rPr lang="it-IT" sz="8000" b="1" dirty="0" smtClean="0">
                <a:solidFill>
                  <a:srgbClr val="002060"/>
                </a:solidFill>
              </a:rPr>
            </a:br>
            <a:r>
              <a:rPr lang="it-IT" sz="8000" b="1" dirty="0" smtClean="0">
                <a:solidFill>
                  <a:srgbClr val="002060"/>
                </a:solidFill>
              </a:rPr>
              <a:t>E </a:t>
            </a:r>
            <a:br>
              <a:rPr lang="it-IT" sz="8000" b="1" dirty="0" smtClean="0">
                <a:solidFill>
                  <a:srgbClr val="002060"/>
                </a:solidFill>
              </a:rPr>
            </a:br>
            <a:r>
              <a:rPr lang="it-IT" sz="8000" b="1" dirty="0" smtClean="0">
                <a:solidFill>
                  <a:srgbClr val="002060"/>
                </a:solidFill>
              </a:rPr>
              <a:t>REGOLE </a:t>
            </a:r>
            <a:br>
              <a:rPr lang="it-IT" sz="8000" b="1" dirty="0" smtClean="0">
                <a:solidFill>
                  <a:srgbClr val="002060"/>
                </a:solidFill>
              </a:rPr>
            </a:br>
            <a:r>
              <a:rPr lang="it-IT" sz="8000" b="1" dirty="0" smtClean="0">
                <a:solidFill>
                  <a:srgbClr val="002060"/>
                </a:solidFill>
              </a:rPr>
              <a:t>PER </a:t>
            </a:r>
            <a:br>
              <a:rPr lang="it-IT" sz="8000" b="1" dirty="0" smtClean="0">
                <a:solidFill>
                  <a:srgbClr val="002060"/>
                </a:solidFill>
              </a:rPr>
            </a:br>
            <a:r>
              <a:rPr lang="it-IT" sz="8000" b="1" dirty="0" smtClean="0">
                <a:solidFill>
                  <a:srgbClr val="002060"/>
                </a:solidFill>
              </a:rPr>
              <a:t>RISPARMIARE</a:t>
            </a:r>
            <a:endParaRPr lang="it-IT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2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1 - LA SPESA ALIMENTARE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562" y="2462503"/>
            <a:ext cx="5564735" cy="3714460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3683" y="2216104"/>
            <a:ext cx="4351338" cy="435133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361063" y="1446663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NO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47463" y="1542197"/>
            <a:ext cx="234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1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2 – USARE LA LAVATRICE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836" y="2033449"/>
            <a:ext cx="5181600" cy="2914650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614" b="15107"/>
          <a:stretch/>
        </p:blipFill>
        <p:spPr>
          <a:xfrm>
            <a:off x="6053918" y="2033449"/>
            <a:ext cx="5308979" cy="30843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97790" y="1325563"/>
            <a:ext cx="107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NO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429766" y="1325563"/>
            <a:ext cx="832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6979" y="5090615"/>
            <a:ext cx="413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TEMPERATURA 90°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GIORNI FERIALI DALLE ORE 8 ALLE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LAVAGGI LUNGHI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46207" y="5213939"/>
            <a:ext cx="4872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TEMPERATURA 30° - 60°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GIORNI FESTIVI O SERA DOPO LE ORE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LAVAGGI VELOCI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99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3 – USARE GLI ELETTRODOMESTICI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416"/>
          <a:stretch/>
        </p:blipFill>
        <p:spPr>
          <a:xfrm>
            <a:off x="638930" y="2142699"/>
            <a:ext cx="4550213" cy="31663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84143" y="1325563"/>
            <a:ext cx="10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NO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22665" b="22824"/>
          <a:stretch/>
        </p:blipFill>
        <p:spPr>
          <a:xfrm>
            <a:off x="8212507" y="2142699"/>
            <a:ext cx="3605318" cy="19652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084" y="2204700"/>
            <a:ext cx="1866900" cy="2447925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555424" y="4289776"/>
            <a:ext cx="2919484" cy="16002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212507" y="1325563"/>
            <a:ext cx="127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7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4 – LUCE ARTIFICIALE - LUCE NATURALE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5512"/>
          <a:stretch/>
        </p:blipFill>
        <p:spPr>
          <a:xfrm>
            <a:off x="777923" y="2259363"/>
            <a:ext cx="4296877" cy="4236972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0675" y="2259363"/>
            <a:ext cx="4981433" cy="38831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88358" y="1569493"/>
            <a:ext cx="1091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NO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093122" y="1569493"/>
            <a:ext cx="122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820" y="1194393"/>
            <a:ext cx="9892617" cy="55296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43655" y="191069"/>
            <a:ext cx="492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5 – LE LAMPADINE</a:t>
            </a:r>
            <a:endParaRPr lang="it-IT" sz="3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10199" t="14898" r="11337" b="29035"/>
          <a:stretch/>
        </p:blipFill>
        <p:spPr>
          <a:xfrm>
            <a:off x="3767637" y="1653747"/>
            <a:ext cx="568774" cy="72333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55" y="1611941"/>
            <a:ext cx="573074" cy="72548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/>
          <a:srcRect l="20751" t="7199" r="21491" b="9035"/>
          <a:stretch/>
        </p:blipFill>
        <p:spPr>
          <a:xfrm>
            <a:off x="8149774" y="1652670"/>
            <a:ext cx="641446" cy="7031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20751" t="7199" r="21491" b="9035"/>
          <a:stretch/>
        </p:blipFill>
        <p:spPr>
          <a:xfrm>
            <a:off x="10342992" y="1652670"/>
            <a:ext cx="641446" cy="7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6</a:t>
            </a:r>
            <a:r>
              <a:rPr lang="it-IT" dirty="0" smtClean="0"/>
              <a:t> – L’ACQUA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141" y="2524836"/>
            <a:ext cx="4676035" cy="3111689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6333" y="2498395"/>
            <a:ext cx="4749421" cy="314907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11958" y="1816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NO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84442" y="1816950"/>
            <a:ext cx="95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SÌ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132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ECONOMIA DOMESTICA</vt:lpstr>
      <vt:lpstr>SPESE FISSE MENSILI</vt:lpstr>
      <vt:lpstr>CONSIGLI  E  REGOLE  PER  RISPARMIARE</vt:lpstr>
      <vt:lpstr>1 - LA SPESA ALIMENTARE</vt:lpstr>
      <vt:lpstr>2 – USARE LA LAVATRICE</vt:lpstr>
      <vt:lpstr>3 – USARE GLI ELETTRODOMESTICI</vt:lpstr>
      <vt:lpstr>4 – LUCE ARTIFICIALE - LUCE NATURALE</vt:lpstr>
      <vt:lpstr>Presentazione standard di PowerPoint</vt:lpstr>
      <vt:lpstr>6 – L’ACQUA </vt:lpstr>
      <vt:lpstr>7 – USARE IL COPERCHIO</vt:lpstr>
      <vt:lpstr>8 – UTILIZZO DEI TERMOSIFONI</vt:lpstr>
      <vt:lpstr>8 – UTILIZZO DEI TERMOSIFONI</vt:lpstr>
      <vt:lpstr>ATTENZIONE!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DOMESTICA</dc:title>
  <dc:creator>Ivana Tibaldi</dc:creator>
  <cp:lastModifiedBy>Ivana Tibaldi</cp:lastModifiedBy>
  <cp:revision>26</cp:revision>
  <dcterms:created xsi:type="dcterms:W3CDTF">2020-04-18T16:50:35Z</dcterms:created>
  <dcterms:modified xsi:type="dcterms:W3CDTF">2020-04-21T07:58:57Z</dcterms:modified>
</cp:coreProperties>
</file>