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64" r:id="rId18"/>
    <p:sldId id="265" r:id="rId19"/>
    <p:sldId id="266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6" r:id="rId29"/>
    <p:sldId id="282" r:id="rId30"/>
    <p:sldId id="287" r:id="rId31"/>
    <p:sldId id="288" r:id="rId32"/>
    <p:sldId id="289" r:id="rId33"/>
    <p:sldId id="284" r:id="rId3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C5AD-10EE-4338-9607-0E6706BD446F}" type="datetimeFigureOut">
              <a:rPr lang="it-IT" smtClean="0"/>
              <a:t>17/01/2020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C6BCE-2D7D-4431-A6E0-9BFCF068AE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7261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C5AD-10EE-4338-9607-0E6706BD446F}" type="datetimeFigureOut">
              <a:rPr lang="it-IT" smtClean="0"/>
              <a:t>17/01/2020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C6BCE-2D7D-4431-A6E0-9BFCF068AE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5417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C5AD-10EE-4338-9607-0E6706BD446F}" type="datetimeFigureOut">
              <a:rPr lang="it-IT" smtClean="0"/>
              <a:t>17/01/2020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C6BCE-2D7D-4431-A6E0-9BFCF068AE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9926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C5AD-10EE-4338-9607-0E6706BD446F}" type="datetimeFigureOut">
              <a:rPr lang="it-IT" smtClean="0"/>
              <a:t>17/01/2020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C6BCE-2D7D-4431-A6E0-9BFCF068AE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8084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C5AD-10EE-4338-9607-0E6706BD446F}" type="datetimeFigureOut">
              <a:rPr lang="it-IT" smtClean="0"/>
              <a:t>17/01/2020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C6BCE-2D7D-4431-A6E0-9BFCF068AE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2351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C5AD-10EE-4338-9607-0E6706BD446F}" type="datetimeFigureOut">
              <a:rPr lang="it-IT" smtClean="0"/>
              <a:t>17/01/2020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C6BCE-2D7D-4431-A6E0-9BFCF068AE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448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C5AD-10EE-4338-9607-0E6706BD446F}" type="datetimeFigureOut">
              <a:rPr lang="it-IT" smtClean="0"/>
              <a:t>17/01/2020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C6BCE-2D7D-4431-A6E0-9BFCF068AE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0392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C5AD-10EE-4338-9607-0E6706BD446F}" type="datetimeFigureOut">
              <a:rPr lang="it-IT" smtClean="0"/>
              <a:t>17/01/2020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C6BCE-2D7D-4431-A6E0-9BFCF068AE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3877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C5AD-10EE-4338-9607-0E6706BD446F}" type="datetimeFigureOut">
              <a:rPr lang="it-IT" smtClean="0"/>
              <a:t>17/01/2020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C6BCE-2D7D-4431-A6E0-9BFCF068AE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9849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C5AD-10EE-4338-9607-0E6706BD446F}" type="datetimeFigureOut">
              <a:rPr lang="it-IT" smtClean="0"/>
              <a:t>17/01/2020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C6BCE-2D7D-4431-A6E0-9BFCF068AE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8304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AC5AD-10EE-4338-9607-0E6706BD446F}" type="datetimeFigureOut">
              <a:rPr lang="it-IT" smtClean="0"/>
              <a:t>17/01/2020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C6BCE-2D7D-4431-A6E0-9BFCF068AE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0831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AC5AD-10EE-4338-9607-0E6706BD446F}" type="datetimeFigureOut">
              <a:rPr lang="it-IT" smtClean="0"/>
              <a:t>17/01/2020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C6BCE-2D7D-4431-A6E0-9BFCF068AE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3821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193576" y="3766783"/>
            <a:ext cx="57593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/>
              <a:t>I MESTIERI</a:t>
            </a:r>
            <a:endParaRPr lang="it-IT" sz="40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330054" y="1323833"/>
            <a:ext cx="548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b="1" dirty="0" smtClean="0">
                <a:solidFill>
                  <a:srgbClr val="0070C0"/>
                </a:solidFill>
              </a:rPr>
              <a:t>CHE LAVORO FAI?</a:t>
            </a:r>
            <a:endParaRPr lang="it-IT" sz="5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824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6089" y="481248"/>
            <a:ext cx="4358612" cy="581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905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8103" y="300172"/>
            <a:ext cx="4206566" cy="618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770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496" y="636359"/>
            <a:ext cx="6683280" cy="507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956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1770" y="0"/>
            <a:ext cx="5030353" cy="674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173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078" y="480574"/>
            <a:ext cx="4545557" cy="596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718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033" y="375676"/>
            <a:ext cx="4110393" cy="625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048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281" y="614326"/>
            <a:ext cx="5461592" cy="543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749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952" y="322223"/>
            <a:ext cx="4867593" cy="613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647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475" y="693740"/>
            <a:ext cx="5099429" cy="572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561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557" y="1"/>
            <a:ext cx="4627346" cy="674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126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isultati immagini per MESTIERI"/>
          <p:cNvSpPr>
            <a:spLocks noChangeAspect="1" noChangeArrowheads="1"/>
          </p:cNvSpPr>
          <p:nvPr/>
        </p:nvSpPr>
        <p:spPr bwMode="auto">
          <a:xfrm>
            <a:off x="3875964" y="163975"/>
            <a:ext cx="3749486" cy="374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5964" y="1092691"/>
            <a:ext cx="4730015" cy="454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4063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670" y="419564"/>
            <a:ext cx="4476678" cy="605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7779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7851" y="563276"/>
            <a:ext cx="4276725" cy="570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5563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5272" y="342225"/>
            <a:ext cx="4439858" cy="611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7822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5021" y="412420"/>
            <a:ext cx="4613157" cy="623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1400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6532" y="213673"/>
            <a:ext cx="4703288" cy="664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8171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078" y="345368"/>
            <a:ext cx="4659502" cy="603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2796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9738" y="533436"/>
            <a:ext cx="4157378" cy="587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4462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937" y="685088"/>
            <a:ext cx="7551264" cy="550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5846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4516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674" y="0"/>
            <a:ext cx="8877869" cy="686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715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668" y="867977"/>
            <a:ext cx="4923927" cy="507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8458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5" y="333375"/>
            <a:ext cx="4476750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9295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5" y="333375"/>
            <a:ext cx="4476750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2421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5" y="333375"/>
            <a:ext cx="4476750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9380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084393" y="2593074"/>
            <a:ext cx="6741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 smtClean="0"/>
              <a:t>E TU CHE LAVORO FAI?</a:t>
            </a:r>
            <a:endParaRPr lang="it-IT" sz="4800" b="1" dirty="0"/>
          </a:p>
        </p:txBody>
      </p:sp>
    </p:spTree>
    <p:extLst>
      <p:ext uri="{BB962C8B-B14F-4D97-AF65-F5344CB8AC3E}">
        <p14:creationId xmlns:p14="http://schemas.microsoft.com/office/powerpoint/2010/main" val="4060039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419" y="1166187"/>
            <a:ext cx="5124236" cy="438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722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3134" y="476723"/>
            <a:ext cx="5041355" cy="541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538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393" y="245529"/>
            <a:ext cx="5955755" cy="639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895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t="8363"/>
          <a:stretch/>
        </p:blipFill>
        <p:spPr>
          <a:xfrm>
            <a:off x="4162567" y="28029"/>
            <a:ext cx="4390314" cy="682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299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077" y="501771"/>
            <a:ext cx="4787735" cy="597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784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746" y="575538"/>
            <a:ext cx="6093002" cy="552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1823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12</Words>
  <Application>Microsoft Office PowerPoint</Application>
  <PresentationFormat>Widescreen</PresentationFormat>
  <Paragraphs>3</Paragraphs>
  <Slides>33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Ivana</dc:creator>
  <cp:lastModifiedBy>Ivana Tibaldi</cp:lastModifiedBy>
  <cp:revision>6</cp:revision>
  <dcterms:created xsi:type="dcterms:W3CDTF">2017-01-07T14:39:35Z</dcterms:created>
  <dcterms:modified xsi:type="dcterms:W3CDTF">2020-01-17T19:57:18Z</dcterms:modified>
</cp:coreProperties>
</file>