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9F09A-C006-4B5E-8E82-1321F65E0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AE34501-EA6A-4864-8D74-E3AD24E84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BA164C-567E-42A0-B406-8B804B620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BC3F58-08FF-4354-940A-C8415B1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E98E38-7472-4FC4-8A8C-58C47F1B2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19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EA875D-DEED-42BD-AA44-01B588DA4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1F64829-ADF0-474F-BA78-7800269FD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F57C83-4630-48B8-A62E-BF2DFDDC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41CC00-0367-4215-A7B2-5A590630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AD3FFE-C255-4E86-9537-ACD111FEC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36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23C5CAA-0E0F-4313-9DB9-8130220D0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84C41C-CD0A-4B83-B49D-E71017005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FF3952-9FC2-4E18-A103-62E5138D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9E5C21-7305-46B0-9EAD-E619D236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87ABA0-824C-4198-970B-C0921841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80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A9BC02-F7DF-4BA3-8988-BE0EE4FC9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A743B1-CED0-430F-9B5E-ED1FBD7AC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2FACB-8FC2-4F02-9D27-AA4082C6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68478F-72DF-4ABD-9950-7F5A6DB6A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477DAE-1956-4B04-A557-D4D370F88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28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2E79E-C340-4C3D-A676-DD33CBA61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A9EAAA-8796-446D-B2D1-26F8559CC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4B1730-BCA3-4FA2-90A4-A1E88AE0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2352E0-A333-41B1-A2E6-834BEC194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221C6E-3825-4835-9DE9-852315BC7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84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DD8196-9FDB-4389-A05A-1C5310A66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929505-D482-4B79-8A55-DD8FE2C39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2836E1-DE29-455D-BF25-F7FB11761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02543F-5401-413B-8E4E-03C28F3F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F1D632-BF85-4ADA-A300-4D657904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ED536D-6B42-4832-8631-30C51990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48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FA305-2CCA-4B54-AFB1-0B4487B0D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9CC751-9CAC-4F44-A5BA-596A2DCCF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D1A67D-76C8-467C-9CBE-0873048B5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A23539D-C179-450B-87AA-C593B5BA9A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9434508-E5B2-4AB8-AAD8-522416194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CE31EC0-EBAC-49A8-A775-B66164E0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3D5F7CD-F480-40DB-B33C-8BAA5229D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3E5226-78CD-4955-B3D9-33B957A20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38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CC7B9D-DF66-49EA-9B2F-D604159F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698806A-EF90-4E2E-AA7E-50FA3BD1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A75AB0-C98C-4F6B-A430-BC78D0253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6407DF8-962A-4FD5-8FC6-95A9E3438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25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77947C0-8917-43B1-9159-352C18D69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82F8E0-EAF2-4BDF-97F5-7230463A8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70C2E72-83A5-42F7-A74C-5F1AEF4CB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43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F298B3-721B-4289-BD64-9AC54E75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D7E20E-6FFE-4D94-B3BF-5D0F4E8C0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E68653C-0BFB-41B6-BD40-EA542AF30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FF9B08-4F61-44ED-8CFA-3954858F8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B33F4A-6058-45E0-871E-514A92BF2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31DB2C-7ABD-436E-8E9E-F95E7E55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7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2F349B-2F6F-4C32-BCA5-DA10FEF9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CDDCBFB-845B-48A7-8528-0643E0B94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596A91-D0A9-4D23-A370-1B62390C6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FF8349-DF3A-451C-AEC1-4AE1E110A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7D92AC-1F40-4102-B64B-F6780574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5F34E2-5877-4B67-9DB9-EAB0B8603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54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1B15298-7249-4C72-9FB6-C99337EC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B901E3-19F3-44CB-98C0-5D1075E03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E064FD-55DB-43AD-A35C-B11F8100B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31ADB-19CB-40F1-B482-50F9DBF227F0}" type="datetimeFigureOut">
              <a:rPr lang="it-IT" smtClean="0"/>
              <a:t>07/04/2021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EF4EC2-D83F-4DFD-906C-8FB003853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274E5E-08EE-46F5-B709-C7CEFE7FD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1FC0B-EBD0-4E21-8163-C09DFA6124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58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FA33F9-9D66-4254-82A9-DBF7B7C181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9DD5A0A-8A7A-4C88-91DC-B7689A3D9B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7BB3687-3CDF-436C-B12C-F4613397C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28473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073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1B5D375-6CE3-446C-9981-09B51471A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81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F1C1ED6E-7828-447C-8B75-B97F97F75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31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7F335B1-5685-4DEC-892E-4254FDBEB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5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F95EA4B-C76B-49DC-87AB-75C08ECDF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4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2555BEF-38D1-4CE8-BEDE-58B20019E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243" y="62144"/>
            <a:ext cx="9463758" cy="672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10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22CE067B-3D04-403B-982E-3095D8DCD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75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2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76EA0A64-9078-4C38-90BC-C2284B7E9B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1"/>
          <a:stretch/>
        </p:blipFill>
        <p:spPr>
          <a:xfrm>
            <a:off x="1524000" y="226381"/>
            <a:ext cx="9144000" cy="663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332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Irene Desideri Di Curzio</dc:creator>
  <cp:lastModifiedBy>Irene Desideri Di Curzio</cp:lastModifiedBy>
  <cp:revision>1</cp:revision>
  <dcterms:created xsi:type="dcterms:W3CDTF">2021-04-07T09:20:08Z</dcterms:created>
  <dcterms:modified xsi:type="dcterms:W3CDTF">2021-04-07T09:22:54Z</dcterms:modified>
</cp:coreProperties>
</file>