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0F5F-A696-4598-B6E1-464EBECC85FD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CF88-0EFA-4946-857D-1699D296BB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762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0F5F-A696-4598-B6E1-464EBECC85FD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CF88-0EFA-4946-857D-1699D296BB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8332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0F5F-A696-4598-B6E1-464EBECC85FD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CF88-0EFA-4946-857D-1699D296BB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8014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0F5F-A696-4598-B6E1-464EBECC85FD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CF88-0EFA-4946-857D-1699D296BB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4789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0F5F-A696-4598-B6E1-464EBECC85FD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CF88-0EFA-4946-857D-1699D296BB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909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0F5F-A696-4598-B6E1-464EBECC85FD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CF88-0EFA-4946-857D-1699D296BB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1716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0F5F-A696-4598-B6E1-464EBECC85FD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CF88-0EFA-4946-857D-1699D296BB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6019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0F5F-A696-4598-B6E1-464EBECC85FD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CF88-0EFA-4946-857D-1699D296BB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9571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0F5F-A696-4598-B6E1-464EBECC85FD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CF88-0EFA-4946-857D-1699D296BB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75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0F5F-A696-4598-B6E1-464EBECC85FD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CF88-0EFA-4946-857D-1699D296BB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3548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0F5F-A696-4598-B6E1-464EBECC85FD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CF88-0EFA-4946-857D-1699D296BB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8185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10F5F-A696-4598-B6E1-464EBECC85FD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ECF88-0EFA-4946-857D-1699D296BB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860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35" y="1929182"/>
            <a:ext cx="5450296" cy="362743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721" y="1929182"/>
            <a:ext cx="5523455" cy="362743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7947" y="1077353"/>
            <a:ext cx="1280271" cy="107298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2940" y="1077352"/>
            <a:ext cx="1201016" cy="1072989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138992" y="359050"/>
            <a:ext cx="5464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RISPARMIARE IN CUCINA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188763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59" y="1804202"/>
            <a:ext cx="5651482" cy="387739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133" y="1804202"/>
            <a:ext cx="3968840" cy="449314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2664" y="858989"/>
            <a:ext cx="1280271" cy="107298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1031" y="858989"/>
            <a:ext cx="1329043" cy="1072989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394580" y="274214"/>
            <a:ext cx="4203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IL RISCALDAMENTO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339020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 smtClean="0">
                <a:latin typeface="+mn-lt"/>
              </a:rPr>
              <a:t>IL RISCALDAMENTO</a:t>
            </a:r>
            <a:endParaRPr lang="it-IT" sz="3200" dirty="0">
              <a:latin typeface="+mn-lt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0484" y="1825625"/>
            <a:ext cx="8811031" cy="435133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609" y="1367765"/>
            <a:ext cx="1072989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42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24" y="1968187"/>
            <a:ext cx="5558640" cy="319458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782" y="2120943"/>
            <a:ext cx="5023539" cy="3353091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586855" y="941696"/>
            <a:ext cx="107504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PER </a:t>
            </a:r>
            <a:r>
              <a:rPr lang="it-IT" sz="3200" dirty="0" smtClean="0">
                <a:solidFill>
                  <a:srgbClr val="0070C0"/>
                </a:solidFill>
              </a:rPr>
              <a:t>EVITARE LA FORMAZIONE DI MUFFA </a:t>
            </a:r>
            <a:r>
              <a:rPr lang="it-IT" sz="3200" dirty="0" smtClean="0"/>
              <a:t>DOBBIAMO </a:t>
            </a:r>
          </a:p>
          <a:p>
            <a:pPr algn="ctr"/>
            <a:r>
              <a:rPr lang="it-IT" sz="3200" dirty="0" smtClean="0"/>
              <a:t>APRIRE LE FINESTRE PER </a:t>
            </a:r>
            <a:r>
              <a:rPr lang="it-IT" sz="3200" dirty="0" smtClean="0">
                <a:solidFill>
                  <a:srgbClr val="FF0000"/>
                </a:solidFill>
              </a:rPr>
              <a:t>FAR ARIEGGIARE LA CASA</a:t>
            </a:r>
            <a:r>
              <a:rPr lang="it-IT" sz="3200" dirty="0" smtClean="0"/>
              <a:t>!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5853025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23</Words>
  <Application>Microsoft Office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IL RISCALDAMENTO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Ivana Tibaldi</dc:creator>
  <cp:lastModifiedBy>Ivana Tibaldi</cp:lastModifiedBy>
  <cp:revision>1</cp:revision>
  <dcterms:created xsi:type="dcterms:W3CDTF">2021-02-17T21:25:16Z</dcterms:created>
  <dcterms:modified xsi:type="dcterms:W3CDTF">2021-02-17T21:38:29Z</dcterms:modified>
</cp:coreProperties>
</file>