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37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03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73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68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89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55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00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73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88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95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93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DAED-A4D4-4E2A-B592-2CAA37116CB9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B29C-ED11-499A-A2AE-7A32896EC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75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600" b="1" dirty="0" smtClean="0"/>
              <a:t>FACCIAMO ECONOMIA!</a:t>
            </a:r>
            <a:endParaRPr lang="it-IT" sz="6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11721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COME RISPARMIARE SUL CONSUMO DELL’ACQUA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7501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887"/>
          <a:stretch/>
        </p:blipFill>
        <p:spPr>
          <a:xfrm>
            <a:off x="705240" y="1228299"/>
            <a:ext cx="11342804" cy="492001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68991" y="5431809"/>
            <a:ext cx="5145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NON FAR GOCCIOLARE IL RUBINETTO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72540" y="5431809"/>
            <a:ext cx="412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CHIUDERE BENE IL RUBINETTO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72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29520" y="1538834"/>
            <a:ext cx="9834350" cy="3497190"/>
          </a:xfrm>
        </p:spPr>
        <p:txBody>
          <a:bodyPr>
            <a:normAutofit/>
          </a:bodyPr>
          <a:lstStyle/>
          <a:p>
            <a:r>
              <a:rPr lang="it-IT" dirty="0" smtClean="0"/>
              <a:t>COSA POSSIAMO FARE PER </a:t>
            </a:r>
            <a:r>
              <a:rPr lang="it-IT" dirty="0" smtClean="0">
                <a:solidFill>
                  <a:srgbClr val="00B050"/>
                </a:solidFill>
              </a:rPr>
              <a:t>RISPARMIARE SULL’UTILIZZO DELL’ACQUA</a:t>
            </a:r>
            <a:r>
              <a:rPr lang="it-IT" dirty="0" smtClean="0"/>
              <a:t>?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POSSIAMO </a:t>
            </a:r>
            <a:r>
              <a:rPr lang="it-IT" dirty="0" smtClean="0">
                <a:solidFill>
                  <a:srgbClr val="00B0F0"/>
                </a:solidFill>
              </a:rPr>
              <a:t>RIDURRE LO SPRECO DI ACQUA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26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4743734" cy="2732727"/>
          </a:xfrm>
        </p:spPr>
        <p:txBody>
          <a:bodyPr>
            <a:normAutofit/>
          </a:bodyPr>
          <a:lstStyle/>
          <a:p>
            <a:r>
              <a:rPr lang="it-IT" sz="3200" dirty="0" smtClean="0"/>
              <a:t>APRIRE IL RUBINETTO </a:t>
            </a:r>
            <a:r>
              <a:rPr lang="it-IT" sz="3200" dirty="0" smtClean="0">
                <a:solidFill>
                  <a:srgbClr val="00B0F0"/>
                </a:solidFill>
              </a:rPr>
              <a:t>SOLO DURANTE L’USO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366" y="1825625"/>
            <a:ext cx="4598773" cy="306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8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6439" y="1293644"/>
            <a:ext cx="5685430" cy="143619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CHIUDERE IL RUBINETTO QUANDO </a:t>
            </a:r>
            <a:r>
              <a:rPr lang="it-IT" sz="3200" dirty="0" smtClean="0">
                <a:solidFill>
                  <a:srgbClr val="00B0F0"/>
                </a:solidFill>
              </a:rPr>
              <a:t>CI INSAPONIAMO </a:t>
            </a:r>
            <a:endParaRPr lang="it-IT" sz="3200" dirty="0">
              <a:solidFill>
                <a:srgbClr val="00B0F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636" y="2729834"/>
            <a:ext cx="6102435" cy="346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7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3960" y="1796967"/>
            <a:ext cx="4287884" cy="4287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176" y="1817115"/>
            <a:ext cx="3524769" cy="42677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897038" y="1201002"/>
            <a:ext cx="3673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FACCIAMO LA DOCCIA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509304" y="1201002"/>
            <a:ext cx="4208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NON RIEMPIAMO LA VASCA 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69884" y="739337"/>
            <a:ext cx="69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B050"/>
                </a:solidFill>
              </a:rPr>
              <a:t>SÌ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197302" y="768990"/>
            <a:ext cx="832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NO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8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049" y="1892745"/>
            <a:ext cx="5384513" cy="346147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55345" y="1892745"/>
            <a:ext cx="4544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QUANDO LAVIAMO I PIATTI, </a:t>
            </a:r>
          </a:p>
          <a:p>
            <a:r>
              <a:rPr lang="it-IT" sz="2800" dirty="0" smtClean="0">
                <a:solidFill>
                  <a:srgbClr val="00B0F0"/>
                </a:solidFill>
              </a:rPr>
              <a:t>LI INSAPONIAMO </a:t>
            </a:r>
            <a:r>
              <a:rPr lang="it-IT" sz="2800" dirty="0" smtClean="0"/>
              <a:t>TUTTI INSIEME E POI </a:t>
            </a:r>
          </a:p>
          <a:p>
            <a:r>
              <a:rPr lang="it-IT" sz="2800" dirty="0" smtClean="0">
                <a:solidFill>
                  <a:srgbClr val="00B0F0"/>
                </a:solidFill>
              </a:rPr>
              <a:t>LI RISCIAQUIAMO </a:t>
            </a:r>
            <a:r>
              <a:rPr lang="it-IT" sz="2800" dirty="0" smtClean="0"/>
              <a:t>TUTTI INSIEME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8144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5093" y="365125"/>
            <a:ext cx="11095629" cy="1325563"/>
          </a:xfrm>
        </p:spPr>
        <p:txBody>
          <a:bodyPr/>
          <a:lstStyle/>
          <a:p>
            <a:r>
              <a:rPr lang="it-IT" dirty="0" smtClean="0"/>
              <a:t>COME CONTROLLARE IL CONSUMO DELL’ACQUA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FARE L’</a:t>
            </a:r>
            <a:r>
              <a:rPr lang="it-IT" sz="3200" dirty="0" smtClean="0">
                <a:solidFill>
                  <a:srgbClr val="00B0F0"/>
                </a:solidFill>
              </a:rPr>
              <a:t>AUTOLETTURA DEL CONTATORE</a:t>
            </a:r>
            <a:endParaRPr lang="it-IT" sz="3200" dirty="0">
              <a:solidFill>
                <a:srgbClr val="00B0F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945" y="2530166"/>
            <a:ext cx="4832097" cy="321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52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70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FACCIAMO ECONOMIA!</vt:lpstr>
      <vt:lpstr>Presentazione standard di PowerPoint</vt:lpstr>
      <vt:lpstr>COSA POSSIAMO FARE PER RISPARMIARE SULL’UTILIZZO DELL’ACQUA?  COME POSSIAMO RIDURRE LO SPRECO DI ACQUA?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COME CONTROLLARE IL CONSUMO DELL’ACQUA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FACCIAMO ECONOMIA!</dc:title>
  <dc:creator>Ivana Tibaldi</dc:creator>
  <cp:lastModifiedBy>Ivana Tibaldi</cp:lastModifiedBy>
  <cp:revision>12</cp:revision>
  <dcterms:created xsi:type="dcterms:W3CDTF">2021-02-16T20:11:14Z</dcterms:created>
  <dcterms:modified xsi:type="dcterms:W3CDTF">2021-02-16T21:02:05Z</dcterms:modified>
</cp:coreProperties>
</file>