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  <p:sldId id="263" r:id="rId9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F4DAED-A4D4-4E2A-B592-2CAA37116CB9}" type="datetimeFigureOut">
              <a:rPr lang="it-IT" smtClean="0"/>
              <a:t>16/02/2021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93B29C-ED11-499A-A2AE-7A32896EC9F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143724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F4DAED-A4D4-4E2A-B592-2CAA37116CB9}" type="datetimeFigureOut">
              <a:rPr lang="it-IT" smtClean="0"/>
              <a:t>16/02/2021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93B29C-ED11-499A-A2AE-7A32896EC9F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120342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F4DAED-A4D4-4E2A-B592-2CAA37116CB9}" type="datetimeFigureOut">
              <a:rPr lang="it-IT" smtClean="0"/>
              <a:t>16/02/2021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93B29C-ED11-499A-A2AE-7A32896EC9F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177300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F4DAED-A4D4-4E2A-B592-2CAA37116CB9}" type="datetimeFigureOut">
              <a:rPr lang="it-IT" smtClean="0"/>
              <a:t>16/02/2021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93B29C-ED11-499A-A2AE-7A32896EC9F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256880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F4DAED-A4D4-4E2A-B592-2CAA37116CB9}" type="datetimeFigureOut">
              <a:rPr lang="it-IT" smtClean="0"/>
              <a:t>16/02/2021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93B29C-ED11-499A-A2AE-7A32896EC9F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098998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F4DAED-A4D4-4E2A-B592-2CAA37116CB9}" type="datetimeFigureOut">
              <a:rPr lang="it-IT" smtClean="0"/>
              <a:t>16/02/2021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93B29C-ED11-499A-A2AE-7A32896EC9F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165537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F4DAED-A4D4-4E2A-B592-2CAA37116CB9}" type="datetimeFigureOut">
              <a:rPr lang="it-IT" smtClean="0"/>
              <a:t>16/02/2021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93B29C-ED11-499A-A2AE-7A32896EC9F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440093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F4DAED-A4D4-4E2A-B592-2CAA37116CB9}" type="datetimeFigureOut">
              <a:rPr lang="it-IT" smtClean="0"/>
              <a:t>16/02/2021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93B29C-ED11-499A-A2AE-7A32896EC9F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067360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F4DAED-A4D4-4E2A-B592-2CAA37116CB9}" type="datetimeFigureOut">
              <a:rPr lang="it-IT" smtClean="0"/>
              <a:t>16/02/2021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93B29C-ED11-499A-A2AE-7A32896EC9F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618879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F4DAED-A4D4-4E2A-B592-2CAA37116CB9}" type="datetimeFigureOut">
              <a:rPr lang="it-IT" smtClean="0"/>
              <a:t>16/02/2021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93B29C-ED11-499A-A2AE-7A32896EC9F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459532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F4DAED-A4D4-4E2A-B592-2CAA37116CB9}" type="datetimeFigureOut">
              <a:rPr lang="it-IT" smtClean="0"/>
              <a:t>16/02/2021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93B29C-ED11-499A-A2AE-7A32896EC9F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099361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F4DAED-A4D4-4E2A-B592-2CAA37116CB9}" type="datetimeFigureOut">
              <a:rPr lang="it-IT" smtClean="0"/>
              <a:t>16/02/2021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93B29C-ED11-499A-A2AE-7A32896EC9F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427574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lgConfetti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it-IT" sz="6600" b="1" dirty="0" smtClean="0"/>
              <a:t>FACCIAMO ECONOMIA!</a:t>
            </a:r>
            <a:endParaRPr lang="it-IT" sz="6600" b="1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4311721"/>
            <a:ext cx="9144000" cy="1655762"/>
          </a:xfrm>
        </p:spPr>
        <p:txBody>
          <a:bodyPr>
            <a:normAutofit/>
          </a:bodyPr>
          <a:lstStyle/>
          <a:p>
            <a:r>
              <a:rPr lang="it-IT" sz="2800" dirty="0" smtClean="0"/>
              <a:t>COME RISPARMIARE SUL CONSUMO DELL’ACQUA</a:t>
            </a:r>
            <a:endParaRPr lang="it-IT" sz="2800" dirty="0"/>
          </a:p>
        </p:txBody>
      </p:sp>
    </p:spTree>
    <p:extLst>
      <p:ext uri="{BB962C8B-B14F-4D97-AF65-F5344CB8AC3E}">
        <p14:creationId xmlns:p14="http://schemas.microsoft.com/office/powerpoint/2010/main" val="8750174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egnaposto contenuto 3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t="22887"/>
          <a:stretch/>
        </p:blipFill>
        <p:spPr>
          <a:xfrm>
            <a:off x="705240" y="1228299"/>
            <a:ext cx="11342804" cy="4920018"/>
          </a:xfrm>
          <a:prstGeom prst="rect">
            <a:avLst/>
          </a:prstGeom>
        </p:spPr>
      </p:pic>
      <p:sp>
        <p:nvSpPr>
          <p:cNvPr id="5" name="CasellaDiTesto 4"/>
          <p:cNvSpPr txBox="1"/>
          <p:nvPr/>
        </p:nvSpPr>
        <p:spPr>
          <a:xfrm>
            <a:off x="968991" y="5431809"/>
            <a:ext cx="514520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 smtClean="0"/>
              <a:t>NON FAR GOCCIOLARE IL RUBINETTO</a:t>
            </a:r>
            <a:endParaRPr lang="it-IT" sz="2400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6972540" y="5431809"/>
            <a:ext cx="41216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 smtClean="0"/>
              <a:t>CHIUDERE BENE IL RUBINETTO</a:t>
            </a:r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6172877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329520" y="1538834"/>
            <a:ext cx="9834350" cy="3497190"/>
          </a:xfrm>
        </p:spPr>
        <p:txBody>
          <a:bodyPr>
            <a:normAutofit/>
          </a:bodyPr>
          <a:lstStyle/>
          <a:p>
            <a:r>
              <a:rPr lang="it-IT" dirty="0" smtClean="0"/>
              <a:t>COSA POSSIAMO FARE PER </a:t>
            </a:r>
            <a:r>
              <a:rPr lang="it-IT" dirty="0" smtClean="0">
                <a:solidFill>
                  <a:srgbClr val="00B050"/>
                </a:solidFill>
              </a:rPr>
              <a:t>RISPARMIARE SULL’UTILIZZO DELL’ACQUA</a:t>
            </a:r>
            <a:r>
              <a:rPr lang="it-IT" dirty="0" smtClean="0"/>
              <a:t>?</a:t>
            </a:r>
            <a:br>
              <a:rPr lang="it-IT" dirty="0" smtClean="0"/>
            </a:br>
            <a:r>
              <a:rPr lang="it-IT" dirty="0" smtClean="0"/>
              <a:t/>
            </a:r>
            <a:br>
              <a:rPr lang="it-IT" dirty="0" smtClean="0"/>
            </a:br>
            <a:r>
              <a:rPr lang="it-IT" dirty="0" smtClean="0"/>
              <a:t>COME POSSIAMO </a:t>
            </a:r>
            <a:r>
              <a:rPr lang="it-IT" dirty="0" smtClean="0">
                <a:solidFill>
                  <a:srgbClr val="00B0F0"/>
                </a:solidFill>
              </a:rPr>
              <a:t>RIDURRE LO SPRECO DI ACQUA</a:t>
            </a:r>
            <a:r>
              <a:rPr lang="it-IT" dirty="0" smtClean="0"/>
              <a:t>?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7092671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200" y="1825625"/>
            <a:ext cx="4743734" cy="2732727"/>
          </a:xfrm>
        </p:spPr>
        <p:txBody>
          <a:bodyPr>
            <a:normAutofit/>
          </a:bodyPr>
          <a:lstStyle/>
          <a:p>
            <a:r>
              <a:rPr lang="it-IT" sz="3200" dirty="0" smtClean="0"/>
              <a:t>APRIRE IL RUBINETTO </a:t>
            </a:r>
            <a:r>
              <a:rPr lang="it-IT" sz="3200" dirty="0" smtClean="0">
                <a:solidFill>
                  <a:srgbClr val="00B0F0"/>
                </a:solidFill>
              </a:rPr>
              <a:t>SOLO DURANTE L’USO</a:t>
            </a:r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50366" y="1825625"/>
            <a:ext cx="4598773" cy="30602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66801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906439" y="1293644"/>
            <a:ext cx="5685430" cy="1436190"/>
          </a:xfrm>
        </p:spPr>
        <p:txBody>
          <a:bodyPr>
            <a:normAutofit/>
          </a:bodyPr>
          <a:lstStyle/>
          <a:p>
            <a:r>
              <a:rPr lang="it-IT" sz="3200" dirty="0" smtClean="0"/>
              <a:t>CHIUDERE IL RUBINETTO QUANDO </a:t>
            </a:r>
            <a:r>
              <a:rPr lang="it-IT" sz="3200" dirty="0" smtClean="0">
                <a:solidFill>
                  <a:srgbClr val="00B0F0"/>
                </a:solidFill>
              </a:rPr>
              <a:t>CI INSAPONIAMO </a:t>
            </a:r>
            <a:endParaRPr lang="it-IT" sz="3200" dirty="0">
              <a:solidFill>
                <a:srgbClr val="00B0F0"/>
              </a:solidFill>
            </a:endParaRPr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33636" y="2729834"/>
            <a:ext cx="6102435" cy="34607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17759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egnaposto contenuto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473960" y="1796967"/>
            <a:ext cx="4287884" cy="4287884"/>
          </a:xfrm>
          <a:prstGeom prst="rect">
            <a:avLst/>
          </a:prstGeom>
        </p:spPr>
      </p:pic>
      <p:pic>
        <p:nvPicPr>
          <p:cNvPr id="5" name="Immagin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51176" y="1817115"/>
            <a:ext cx="3524769" cy="4267735"/>
          </a:xfrm>
          <a:prstGeom prst="rect">
            <a:avLst/>
          </a:prstGeom>
        </p:spPr>
      </p:pic>
      <p:sp>
        <p:nvSpPr>
          <p:cNvPr id="6" name="CasellaDiTesto 5"/>
          <p:cNvSpPr txBox="1"/>
          <p:nvPr/>
        </p:nvSpPr>
        <p:spPr>
          <a:xfrm>
            <a:off x="1897038" y="1201002"/>
            <a:ext cx="367373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dirty="0" smtClean="0"/>
              <a:t>FACCIAMO LA DOCCIA</a:t>
            </a:r>
            <a:endParaRPr lang="it-IT" sz="2800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6509304" y="1201002"/>
            <a:ext cx="420851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dirty="0" smtClean="0"/>
              <a:t>NON RIEMPIAMO LA VASCA </a:t>
            </a:r>
            <a:endParaRPr lang="it-IT" sz="2800" dirty="0"/>
          </a:p>
        </p:txBody>
      </p:sp>
      <p:sp>
        <p:nvSpPr>
          <p:cNvPr id="8" name="CasellaDiTesto 7"/>
          <p:cNvSpPr txBox="1"/>
          <p:nvPr/>
        </p:nvSpPr>
        <p:spPr>
          <a:xfrm>
            <a:off x="3269884" y="739337"/>
            <a:ext cx="6960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 smtClean="0">
                <a:solidFill>
                  <a:srgbClr val="00B050"/>
                </a:solidFill>
              </a:rPr>
              <a:t>SÌ</a:t>
            </a:r>
            <a:endParaRPr lang="it-IT" sz="2400" dirty="0">
              <a:solidFill>
                <a:srgbClr val="00B050"/>
              </a:solidFill>
            </a:endParaRPr>
          </a:p>
        </p:txBody>
      </p:sp>
      <p:sp>
        <p:nvSpPr>
          <p:cNvPr id="9" name="CasellaDiTesto 8"/>
          <p:cNvSpPr txBox="1"/>
          <p:nvPr/>
        </p:nvSpPr>
        <p:spPr>
          <a:xfrm>
            <a:off x="8197302" y="768990"/>
            <a:ext cx="8325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 smtClean="0">
                <a:solidFill>
                  <a:srgbClr val="FF0000"/>
                </a:solidFill>
              </a:rPr>
              <a:t>NO</a:t>
            </a:r>
            <a:endParaRPr lang="it-IT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880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egnaposto contenuto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500049" y="1892745"/>
            <a:ext cx="5384513" cy="3461472"/>
          </a:xfrm>
          <a:prstGeom prst="rect">
            <a:avLst/>
          </a:prstGeom>
        </p:spPr>
      </p:pic>
      <p:sp>
        <p:nvSpPr>
          <p:cNvPr id="5" name="CasellaDiTesto 4"/>
          <p:cNvSpPr txBox="1"/>
          <p:nvPr/>
        </p:nvSpPr>
        <p:spPr>
          <a:xfrm>
            <a:off x="955345" y="1892745"/>
            <a:ext cx="4544704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dirty="0" smtClean="0"/>
              <a:t>QUANDO LAVIAMO I PIATTI, </a:t>
            </a:r>
          </a:p>
          <a:p>
            <a:r>
              <a:rPr lang="it-IT" sz="2800" dirty="0" smtClean="0">
                <a:solidFill>
                  <a:srgbClr val="00B0F0"/>
                </a:solidFill>
              </a:rPr>
              <a:t>LI INSAPONIAMO </a:t>
            </a:r>
            <a:r>
              <a:rPr lang="it-IT" sz="2800" dirty="0" smtClean="0"/>
              <a:t>TUTTI INSIEME E POI </a:t>
            </a:r>
          </a:p>
          <a:p>
            <a:r>
              <a:rPr lang="it-IT" sz="2800" dirty="0" smtClean="0">
                <a:solidFill>
                  <a:srgbClr val="00B0F0"/>
                </a:solidFill>
              </a:rPr>
              <a:t>LI RISCIAQUIAMO </a:t>
            </a:r>
            <a:r>
              <a:rPr lang="it-IT" sz="2800" dirty="0" smtClean="0"/>
              <a:t>TUTTI INSIEME</a:t>
            </a:r>
            <a:endParaRPr lang="it-IT" sz="2800" dirty="0"/>
          </a:p>
        </p:txBody>
      </p:sp>
    </p:spTree>
    <p:extLst>
      <p:ext uri="{BB962C8B-B14F-4D97-AF65-F5344CB8AC3E}">
        <p14:creationId xmlns:p14="http://schemas.microsoft.com/office/powerpoint/2010/main" val="34814430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55093" y="365125"/>
            <a:ext cx="11095629" cy="1325563"/>
          </a:xfrm>
        </p:spPr>
        <p:txBody>
          <a:bodyPr/>
          <a:lstStyle/>
          <a:p>
            <a:r>
              <a:rPr lang="it-IT" dirty="0" smtClean="0"/>
              <a:t>COME CONTROLLARE IL CONSUMO DELL’ACQUA</a:t>
            </a:r>
            <a:endParaRPr lang="it-IT" dirty="0"/>
          </a:p>
        </p:txBody>
      </p:sp>
      <p:sp>
        <p:nvSpPr>
          <p:cNvPr id="4" name="Segnaposto contenuto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3200" dirty="0" smtClean="0"/>
              <a:t>FARE L’</a:t>
            </a:r>
            <a:r>
              <a:rPr lang="it-IT" sz="3200" dirty="0" smtClean="0">
                <a:solidFill>
                  <a:srgbClr val="00B0F0"/>
                </a:solidFill>
              </a:rPr>
              <a:t>AUTOLETTURA DEL CONTATORE</a:t>
            </a:r>
            <a:endParaRPr lang="it-IT" sz="3200" dirty="0">
              <a:solidFill>
                <a:srgbClr val="00B0F0"/>
              </a:solidFill>
            </a:endParaRPr>
          </a:p>
        </p:txBody>
      </p:sp>
      <p:pic>
        <p:nvPicPr>
          <p:cNvPr id="5" name="Immagin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60945" y="2530166"/>
            <a:ext cx="4832097" cy="32155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235296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50</TotalTime>
  <Words>70</Words>
  <Application>Microsoft Office PowerPoint</Application>
  <PresentationFormat>Widescreen</PresentationFormat>
  <Paragraphs>16</Paragraphs>
  <Slides>8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Tema di Office</vt:lpstr>
      <vt:lpstr>FACCIAMO ECONOMIA!</vt:lpstr>
      <vt:lpstr>Presentazione standard di PowerPoint</vt:lpstr>
      <vt:lpstr>COSA POSSIAMO FARE PER RISPARMIARE SULL’UTILIZZO DELL’ACQUA?  COME POSSIAMO RIDURRE LO SPRECO DI ACQUA?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COME CONTROLLARE IL CONSUMO DELL’ACQUA</vt:lpstr>
    </vt:vector>
  </TitlesOfParts>
  <Company>Hewlett-Packard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FACCIAMO ECONOMIA!</dc:title>
  <dc:creator>Ivana Tibaldi</dc:creator>
  <cp:lastModifiedBy>Ivana Tibaldi</cp:lastModifiedBy>
  <cp:revision>12</cp:revision>
  <dcterms:created xsi:type="dcterms:W3CDTF">2021-02-16T20:11:14Z</dcterms:created>
  <dcterms:modified xsi:type="dcterms:W3CDTF">2021-02-16T21:02:05Z</dcterms:modified>
</cp:coreProperties>
</file>