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81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8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77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24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39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20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58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6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97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A69B-E8F1-4518-9EB2-F54B9D3A5958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6F6F-B268-473A-B4AD-9BB335461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87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12190" y="395785"/>
            <a:ext cx="498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COME USARE LA LAVATRICE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5" y="2040168"/>
            <a:ext cx="5182049" cy="29141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06" y="2040168"/>
            <a:ext cx="5310076" cy="30848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45" y="5125011"/>
            <a:ext cx="4176122" cy="15911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906" y="5151257"/>
            <a:ext cx="4907705" cy="20411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688" y="1151262"/>
            <a:ext cx="1298561" cy="10729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642" y="1151262"/>
            <a:ext cx="104860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4085"/>
          <a:stretch/>
        </p:blipFill>
        <p:spPr>
          <a:xfrm>
            <a:off x="1201003" y="1537107"/>
            <a:ext cx="9758149" cy="47158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47916" y="777922"/>
            <a:ext cx="648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COME USARE GLI ELETTRODOMESTICI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4532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4881"/>
          <a:stretch/>
        </p:blipFill>
        <p:spPr>
          <a:xfrm>
            <a:off x="1279612" y="1542195"/>
            <a:ext cx="9947995" cy="47630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34269" y="818866"/>
            <a:ext cx="633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LUCE NATURALE E LUCE ARTIFICIALE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393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latin typeface="+mn-lt"/>
              </a:rPr>
              <a:t>LE LAMPADINE DA USARE</a:t>
            </a:r>
            <a:endParaRPr lang="it-IT" sz="3200" dirty="0"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70" y="1187356"/>
            <a:ext cx="9829660" cy="54932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02" y="1510412"/>
            <a:ext cx="566977" cy="7254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394" y="1510411"/>
            <a:ext cx="566977" cy="7254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49" y="1510410"/>
            <a:ext cx="640135" cy="7011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965" y="1510411"/>
            <a:ext cx="640135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1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LE LAMPADINE DA USARE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 Tibaldi</dc:creator>
  <cp:lastModifiedBy>Ivana Tibaldi</cp:lastModifiedBy>
  <cp:revision>2</cp:revision>
  <dcterms:created xsi:type="dcterms:W3CDTF">2021-02-17T21:05:14Z</dcterms:created>
  <dcterms:modified xsi:type="dcterms:W3CDTF">2021-02-17T21:22:03Z</dcterms:modified>
</cp:coreProperties>
</file>