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56" r:id="rId5"/>
    <p:sldId id="291" r:id="rId6"/>
    <p:sldId id="277" r:id="rId7"/>
    <p:sldId id="293" r:id="rId8"/>
    <p:sldId id="292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310" r:id="rId26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6" name="Autore" initials="A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720DE2-4674-4F72-B022-4862C1D5569B}" v="382" dt="2024-03-06T09:09:05.840"/>
    <p1510:client id="{C2FBFB1B-2130-4E95-99B2-5469CAEA8C44}" v="1938" dt="2024-03-06T09:41:36.9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36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a Lovison - Fondazione ISMU" userId="8be8b5a1-3d38-4ebe-9b0c-449a03324fe9" providerId="ADAL" clId="{C2FBFB1B-2130-4E95-99B2-5469CAEA8C44}"/>
    <pc:docChg chg="undo custSel addSld modSld sldOrd">
      <pc:chgData name="Marta Lovison - Fondazione ISMU" userId="8be8b5a1-3d38-4ebe-9b0c-449a03324fe9" providerId="ADAL" clId="{C2FBFB1B-2130-4E95-99B2-5469CAEA8C44}" dt="2024-03-06T09:41:36.995" v="1933" actId="20577"/>
      <pc:docMkLst>
        <pc:docMk/>
      </pc:docMkLst>
      <pc:sldChg chg="modSp mod">
        <pc:chgData name="Marta Lovison - Fondazione ISMU" userId="8be8b5a1-3d38-4ebe-9b0c-449a03324fe9" providerId="ADAL" clId="{C2FBFB1B-2130-4E95-99B2-5469CAEA8C44}" dt="2024-03-06T09:07:42.582" v="936" actId="14734"/>
        <pc:sldMkLst>
          <pc:docMk/>
          <pc:sldMk cId="485869738" sldId="294"/>
        </pc:sldMkLst>
        <pc:graphicFrameChg chg="modGraphic">
          <ac:chgData name="Marta Lovison - Fondazione ISMU" userId="8be8b5a1-3d38-4ebe-9b0c-449a03324fe9" providerId="ADAL" clId="{C2FBFB1B-2130-4E95-99B2-5469CAEA8C44}" dt="2024-03-06T09:07:42.582" v="936" actId="14734"/>
          <ac:graphicFrameMkLst>
            <pc:docMk/>
            <pc:sldMk cId="485869738" sldId="294"/>
            <ac:graphicFrameMk id="3" creationId="{2841634B-5DC5-00E0-3E8A-140066DC1EF4}"/>
          </ac:graphicFrameMkLst>
        </pc:graphicFrameChg>
      </pc:sldChg>
      <pc:sldChg chg="addSp modSp mod">
        <pc:chgData name="Marta Lovison - Fondazione ISMU" userId="8be8b5a1-3d38-4ebe-9b0c-449a03324fe9" providerId="ADAL" clId="{C2FBFB1B-2130-4E95-99B2-5469CAEA8C44}" dt="2024-03-06T08:37:10.980" v="673" actId="20577"/>
        <pc:sldMkLst>
          <pc:docMk/>
          <pc:sldMk cId="3163220014" sldId="296"/>
        </pc:sldMkLst>
        <pc:spChg chg="mod">
          <ac:chgData name="Marta Lovison - Fondazione ISMU" userId="8be8b5a1-3d38-4ebe-9b0c-449a03324fe9" providerId="ADAL" clId="{C2FBFB1B-2130-4E95-99B2-5469CAEA8C44}" dt="2024-03-06T07:50:38.324" v="0" actId="1076"/>
          <ac:spMkLst>
            <pc:docMk/>
            <pc:sldMk cId="3163220014" sldId="296"/>
            <ac:spMk id="2" creationId="{48C17320-C581-C03D-CDB5-421124FC35D6}"/>
          </ac:spMkLst>
        </pc:spChg>
        <pc:spChg chg="add mod">
          <ac:chgData name="Marta Lovison - Fondazione ISMU" userId="8be8b5a1-3d38-4ebe-9b0c-449a03324fe9" providerId="ADAL" clId="{C2FBFB1B-2130-4E95-99B2-5469CAEA8C44}" dt="2024-03-06T07:59:28.779" v="167" actId="1076"/>
          <ac:spMkLst>
            <pc:docMk/>
            <pc:sldMk cId="3163220014" sldId="296"/>
            <ac:spMk id="4" creationId="{7D34E20B-FD4E-48F2-8D77-9DCF5B82AB1F}"/>
          </ac:spMkLst>
        </pc:spChg>
        <pc:graphicFrameChg chg="mod">
          <ac:chgData name="Marta Lovison - Fondazione ISMU" userId="8be8b5a1-3d38-4ebe-9b0c-449a03324fe9" providerId="ADAL" clId="{C2FBFB1B-2130-4E95-99B2-5469CAEA8C44}" dt="2024-03-06T07:59:22.657" v="166" actId="1076"/>
          <ac:graphicFrameMkLst>
            <pc:docMk/>
            <pc:sldMk cId="3163220014" sldId="296"/>
            <ac:graphicFrameMk id="3" creationId="{851ACB10-39E8-53A3-E83D-AFF100DEDEC1}"/>
          </ac:graphicFrameMkLst>
        </pc:graphicFrameChg>
        <pc:graphicFrameChg chg="add">
          <ac:chgData name="Marta Lovison - Fondazione ISMU" userId="8be8b5a1-3d38-4ebe-9b0c-449a03324fe9" providerId="ADAL" clId="{C2FBFB1B-2130-4E95-99B2-5469CAEA8C44}" dt="2024-03-06T07:52:27.067" v="13"/>
          <ac:graphicFrameMkLst>
            <pc:docMk/>
            <pc:sldMk cId="3163220014" sldId="296"/>
            <ac:graphicFrameMk id="5" creationId="{423BDD82-4AB3-7926-EE39-99AF0B5FCA69}"/>
          </ac:graphicFrameMkLst>
        </pc:graphicFrameChg>
        <pc:graphicFrameChg chg="add mod modGraphic">
          <ac:chgData name="Marta Lovison - Fondazione ISMU" userId="8be8b5a1-3d38-4ebe-9b0c-449a03324fe9" providerId="ADAL" clId="{C2FBFB1B-2130-4E95-99B2-5469CAEA8C44}" dt="2024-03-06T08:37:10.980" v="673" actId="20577"/>
          <ac:graphicFrameMkLst>
            <pc:docMk/>
            <pc:sldMk cId="3163220014" sldId="296"/>
            <ac:graphicFrameMk id="6" creationId="{E90BF4C7-7F6B-A7E4-FA08-136845AC5725}"/>
          </ac:graphicFrameMkLst>
        </pc:graphicFrameChg>
      </pc:sldChg>
      <pc:sldChg chg="modSp add mod ord">
        <pc:chgData name="Marta Lovison - Fondazione ISMU" userId="8be8b5a1-3d38-4ebe-9b0c-449a03324fe9" providerId="ADAL" clId="{C2FBFB1B-2130-4E95-99B2-5469CAEA8C44}" dt="2024-03-06T08:03:23.447" v="203" actId="14100"/>
        <pc:sldMkLst>
          <pc:docMk/>
          <pc:sldMk cId="3253289063" sldId="297"/>
        </pc:sldMkLst>
        <pc:spChg chg="mod">
          <ac:chgData name="Marta Lovison - Fondazione ISMU" userId="8be8b5a1-3d38-4ebe-9b0c-449a03324fe9" providerId="ADAL" clId="{C2FBFB1B-2130-4E95-99B2-5469CAEA8C44}" dt="2024-03-06T08:00:53.372" v="180" actId="207"/>
          <ac:spMkLst>
            <pc:docMk/>
            <pc:sldMk cId="3253289063" sldId="297"/>
            <ac:spMk id="2" creationId="{F15360CB-C422-64A5-63EF-07F067F7B4CB}"/>
          </ac:spMkLst>
        </pc:spChg>
        <pc:graphicFrameChg chg="mod modGraphic">
          <ac:chgData name="Marta Lovison - Fondazione ISMU" userId="8be8b5a1-3d38-4ebe-9b0c-449a03324fe9" providerId="ADAL" clId="{C2FBFB1B-2130-4E95-99B2-5469CAEA8C44}" dt="2024-03-06T08:03:23.447" v="203" actId="14100"/>
          <ac:graphicFrameMkLst>
            <pc:docMk/>
            <pc:sldMk cId="3253289063" sldId="297"/>
            <ac:graphicFrameMk id="3" creationId="{A36D378B-A291-79B6-A7E2-CA59FBD0F2E3}"/>
          </ac:graphicFrameMkLst>
        </pc:graphicFrameChg>
      </pc:sldChg>
      <pc:sldChg chg="modSp add mod">
        <pc:chgData name="Marta Lovison - Fondazione ISMU" userId="8be8b5a1-3d38-4ebe-9b0c-449a03324fe9" providerId="ADAL" clId="{C2FBFB1B-2130-4E95-99B2-5469CAEA8C44}" dt="2024-03-06T08:13:57.378" v="274" actId="20577"/>
        <pc:sldMkLst>
          <pc:docMk/>
          <pc:sldMk cId="1062132339" sldId="298"/>
        </pc:sldMkLst>
        <pc:spChg chg="mod">
          <ac:chgData name="Marta Lovison - Fondazione ISMU" userId="8be8b5a1-3d38-4ebe-9b0c-449a03324fe9" providerId="ADAL" clId="{C2FBFB1B-2130-4E95-99B2-5469CAEA8C44}" dt="2024-03-06T08:07:11.073" v="210" actId="207"/>
          <ac:spMkLst>
            <pc:docMk/>
            <pc:sldMk cId="1062132339" sldId="298"/>
            <ac:spMk id="2" creationId="{4F8A6CAB-2C1E-4D0B-FC71-A2BB5610A566}"/>
          </ac:spMkLst>
        </pc:spChg>
        <pc:graphicFrameChg chg="mod modGraphic">
          <ac:chgData name="Marta Lovison - Fondazione ISMU" userId="8be8b5a1-3d38-4ebe-9b0c-449a03324fe9" providerId="ADAL" clId="{C2FBFB1B-2130-4E95-99B2-5469CAEA8C44}" dt="2024-03-06T08:13:57.378" v="274" actId="20577"/>
          <ac:graphicFrameMkLst>
            <pc:docMk/>
            <pc:sldMk cId="1062132339" sldId="298"/>
            <ac:graphicFrameMk id="3" creationId="{BB97F1DC-CCFC-B466-C1D5-4411CDC9B2A0}"/>
          </ac:graphicFrameMkLst>
        </pc:graphicFrameChg>
      </pc:sldChg>
      <pc:sldChg chg="modSp add mod">
        <pc:chgData name="Marta Lovison - Fondazione ISMU" userId="8be8b5a1-3d38-4ebe-9b0c-449a03324fe9" providerId="ADAL" clId="{C2FBFB1B-2130-4E95-99B2-5469CAEA8C44}" dt="2024-03-06T08:20:31.377" v="487" actId="20577"/>
        <pc:sldMkLst>
          <pc:docMk/>
          <pc:sldMk cId="1859136066" sldId="299"/>
        </pc:sldMkLst>
        <pc:spChg chg="mod">
          <ac:chgData name="Marta Lovison - Fondazione ISMU" userId="8be8b5a1-3d38-4ebe-9b0c-449a03324fe9" providerId="ADAL" clId="{C2FBFB1B-2130-4E95-99B2-5469CAEA8C44}" dt="2024-03-06T08:13:22.267" v="265" actId="207"/>
          <ac:spMkLst>
            <pc:docMk/>
            <pc:sldMk cId="1859136066" sldId="299"/>
            <ac:spMk id="2" creationId="{19BD592C-CBB8-1BCF-B306-D688899CF6FF}"/>
          </ac:spMkLst>
        </pc:spChg>
        <pc:graphicFrameChg chg="mod modGraphic">
          <ac:chgData name="Marta Lovison - Fondazione ISMU" userId="8be8b5a1-3d38-4ebe-9b0c-449a03324fe9" providerId="ADAL" clId="{C2FBFB1B-2130-4E95-99B2-5469CAEA8C44}" dt="2024-03-06T08:20:31.377" v="487" actId="20577"/>
          <ac:graphicFrameMkLst>
            <pc:docMk/>
            <pc:sldMk cId="1859136066" sldId="299"/>
            <ac:graphicFrameMk id="3" creationId="{AAE9F32E-BCED-CB5F-97C0-AC1A1DA3E76C}"/>
          </ac:graphicFrameMkLst>
        </pc:graphicFrameChg>
      </pc:sldChg>
      <pc:sldChg chg="modSp add mod">
        <pc:chgData name="Marta Lovison - Fondazione ISMU" userId="8be8b5a1-3d38-4ebe-9b0c-449a03324fe9" providerId="ADAL" clId="{C2FBFB1B-2130-4E95-99B2-5469CAEA8C44}" dt="2024-03-06T08:27:42.639" v="564" actId="20577"/>
        <pc:sldMkLst>
          <pc:docMk/>
          <pc:sldMk cId="2392002648" sldId="300"/>
        </pc:sldMkLst>
        <pc:spChg chg="mod">
          <ac:chgData name="Marta Lovison - Fondazione ISMU" userId="8be8b5a1-3d38-4ebe-9b0c-449a03324fe9" providerId="ADAL" clId="{C2FBFB1B-2130-4E95-99B2-5469CAEA8C44}" dt="2024-03-06T08:21:49.589" v="490" actId="207"/>
          <ac:spMkLst>
            <pc:docMk/>
            <pc:sldMk cId="2392002648" sldId="300"/>
            <ac:spMk id="2" creationId="{6CA977C0-2A73-9D41-F382-19782F164C5C}"/>
          </ac:spMkLst>
        </pc:spChg>
        <pc:graphicFrameChg chg="mod modGraphic">
          <ac:chgData name="Marta Lovison - Fondazione ISMU" userId="8be8b5a1-3d38-4ebe-9b0c-449a03324fe9" providerId="ADAL" clId="{C2FBFB1B-2130-4E95-99B2-5469CAEA8C44}" dt="2024-03-06T08:27:42.639" v="564" actId="20577"/>
          <ac:graphicFrameMkLst>
            <pc:docMk/>
            <pc:sldMk cId="2392002648" sldId="300"/>
            <ac:graphicFrameMk id="3" creationId="{DD439BBE-3B0B-2165-288B-DCA58911986D}"/>
          </ac:graphicFrameMkLst>
        </pc:graphicFrameChg>
      </pc:sldChg>
      <pc:sldChg chg="modSp add mod">
        <pc:chgData name="Marta Lovison - Fondazione ISMU" userId="8be8b5a1-3d38-4ebe-9b0c-449a03324fe9" providerId="ADAL" clId="{C2FBFB1B-2130-4E95-99B2-5469CAEA8C44}" dt="2024-03-06T08:34:41.343" v="639" actId="20577"/>
        <pc:sldMkLst>
          <pc:docMk/>
          <pc:sldMk cId="4101223877" sldId="301"/>
        </pc:sldMkLst>
        <pc:spChg chg="mod">
          <ac:chgData name="Marta Lovison - Fondazione ISMU" userId="8be8b5a1-3d38-4ebe-9b0c-449a03324fe9" providerId="ADAL" clId="{C2FBFB1B-2130-4E95-99B2-5469CAEA8C44}" dt="2024-03-06T08:30:34.901" v="567" actId="207"/>
          <ac:spMkLst>
            <pc:docMk/>
            <pc:sldMk cId="4101223877" sldId="301"/>
            <ac:spMk id="2" creationId="{A9741454-D602-17C1-30CB-149FE2811DE6}"/>
          </ac:spMkLst>
        </pc:spChg>
        <pc:graphicFrameChg chg="modGraphic">
          <ac:chgData name="Marta Lovison - Fondazione ISMU" userId="8be8b5a1-3d38-4ebe-9b0c-449a03324fe9" providerId="ADAL" clId="{C2FBFB1B-2130-4E95-99B2-5469CAEA8C44}" dt="2024-03-06T08:34:41.343" v="639" actId="20577"/>
          <ac:graphicFrameMkLst>
            <pc:docMk/>
            <pc:sldMk cId="4101223877" sldId="301"/>
            <ac:graphicFrameMk id="3" creationId="{78427A4F-8229-28C0-0B0E-CCF7515008B3}"/>
          </ac:graphicFrameMkLst>
        </pc:graphicFrameChg>
      </pc:sldChg>
      <pc:sldChg chg="addSp delSp modSp add mod">
        <pc:chgData name="Marta Lovison - Fondazione ISMU" userId="8be8b5a1-3d38-4ebe-9b0c-449a03324fe9" providerId="ADAL" clId="{C2FBFB1B-2130-4E95-99B2-5469CAEA8C44}" dt="2024-03-06T08:40:16.846" v="733" actId="20577"/>
        <pc:sldMkLst>
          <pc:docMk/>
          <pc:sldMk cId="2118605367" sldId="302"/>
        </pc:sldMkLst>
        <pc:spChg chg="mod">
          <ac:chgData name="Marta Lovison - Fondazione ISMU" userId="8be8b5a1-3d38-4ebe-9b0c-449a03324fe9" providerId="ADAL" clId="{C2FBFB1B-2130-4E95-99B2-5469CAEA8C44}" dt="2024-03-06T08:38:04.013" v="676" actId="207"/>
          <ac:spMkLst>
            <pc:docMk/>
            <pc:sldMk cId="2118605367" sldId="302"/>
            <ac:spMk id="2" creationId="{D032A091-CADE-A36C-9328-0FF1598E4395}"/>
          </ac:spMkLst>
        </pc:spChg>
        <pc:spChg chg="add del">
          <ac:chgData name="Marta Lovison - Fondazione ISMU" userId="8be8b5a1-3d38-4ebe-9b0c-449a03324fe9" providerId="ADAL" clId="{C2FBFB1B-2130-4E95-99B2-5469CAEA8C44}" dt="2024-03-06T08:39:24.112" v="689" actId="22"/>
          <ac:spMkLst>
            <pc:docMk/>
            <pc:sldMk cId="2118605367" sldId="302"/>
            <ac:spMk id="5" creationId="{DC2C0F05-1FEB-AE18-DD2C-0D5441B00C5E}"/>
          </ac:spMkLst>
        </pc:spChg>
        <pc:graphicFrameChg chg="mod modGraphic">
          <ac:chgData name="Marta Lovison - Fondazione ISMU" userId="8be8b5a1-3d38-4ebe-9b0c-449a03324fe9" providerId="ADAL" clId="{C2FBFB1B-2130-4E95-99B2-5469CAEA8C44}" dt="2024-03-06T08:40:16.846" v="733" actId="20577"/>
          <ac:graphicFrameMkLst>
            <pc:docMk/>
            <pc:sldMk cId="2118605367" sldId="302"/>
            <ac:graphicFrameMk id="3" creationId="{F809F7E4-A17E-80A3-AB32-6AA7C5BF48A2}"/>
          </ac:graphicFrameMkLst>
        </pc:graphicFrameChg>
      </pc:sldChg>
      <pc:sldChg chg="modSp add mod">
        <pc:chgData name="Marta Lovison - Fondazione ISMU" userId="8be8b5a1-3d38-4ebe-9b0c-449a03324fe9" providerId="ADAL" clId="{C2FBFB1B-2130-4E95-99B2-5469CAEA8C44}" dt="2024-03-06T09:03:39.314" v="845" actId="14734"/>
        <pc:sldMkLst>
          <pc:docMk/>
          <pc:sldMk cId="2621459834" sldId="303"/>
        </pc:sldMkLst>
        <pc:spChg chg="mod">
          <ac:chgData name="Marta Lovison - Fondazione ISMU" userId="8be8b5a1-3d38-4ebe-9b0c-449a03324fe9" providerId="ADAL" clId="{C2FBFB1B-2130-4E95-99B2-5469CAEA8C44}" dt="2024-03-06T08:41:06.386" v="736" actId="207"/>
          <ac:spMkLst>
            <pc:docMk/>
            <pc:sldMk cId="2621459834" sldId="303"/>
            <ac:spMk id="2" creationId="{18D9E189-AA26-2693-2E9B-713261365D55}"/>
          </ac:spMkLst>
        </pc:spChg>
        <pc:graphicFrameChg chg="mod modGraphic">
          <ac:chgData name="Marta Lovison - Fondazione ISMU" userId="8be8b5a1-3d38-4ebe-9b0c-449a03324fe9" providerId="ADAL" clId="{C2FBFB1B-2130-4E95-99B2-5469CAEA8C44}" dt="2024-03-06T09:03:39.314" v="845" actId="14734"/>
          <ac:graphicFrameMkLst>
            <pc:docMk/>
            <pc:sldMk cId="2621459834" sldId="303"/>
            <ac:graphicFrameMk id="3" creationId="{36C40022-7115-A172-15C5-A588B97B0CAB}"/>
          </ac:graphicFrameMkLst>
        </pc:graphicFrameChg>
      </pc:sldChg>
      <pc:sldChg chg="addSp modSp add mod">
        <pc:chgData name="Marta Lovison - Fondazione ISMU" userId="8be8b5a1-3d38-4ebe-9b0c-449a03324fe9" providerId="ADAL" clId="{C2FBFB1B-2130-4E95-99B2-5469CAEA8C44}" dt="2024-03-06T09:00:56.710" v="827" actId="1076"/>
        <pc:sldMkLst>
          <pc:docMk/>
          <pc:sldMk cId="852256083" sldId="304"/>
        </pc:sldMkLst>
        <pc:spChg chg="mod">
          <ac:chgData name="Marta Lovison - Fondazione ISMU" userId="8be8b5a1-3d38-4ebe-9b0c-449a03324fe9" providerId="ADAL" clId="{C2FBFB1B-2130-4E95-99B2-5469CAEA8C44}" dt="2024-03-06T08:51:15.882" v="800" actId="207"/>
          <ac:spMkLst>
            <pc:docMk/>
            <pc:sldMk cId="852256083" sldId="304"/>
            <ac:spMk id="2" creationId="{DBE5F9C7-1467-287D-C183-4F17D9A6E480}"/>
          </ac:spMkLst>
        </pc:spChg>
        <pc:graphicFrameChg chg="mod modGraphic">
          <ac:chgData name="Marta Lovison - Fondazione ISMU" userId="8be8b5a1-3d38-4ebe-9b0c-449a03324fe9" providerId="ADAL" clId="{C2FBFB1B-2130-4E95-99B2-5469CAEA8C44}" dt="2024-03-06T09:00:56.710" v="827" actId="1076"/>
          <ac:graphicFrameMkLst>
            <pc:docMk/>
            <pc:sldMk cId="852256083" sldId="304"/>
            <ac:graphicFrameMk id="3" creationId="{3E4FBBF6-AE63-9AB4-32EE-B68769DAF1D8}"/>
          </ac:graphicFrameMkLst>
        </pc:graphicFrameChg>
        <pc:graphicFrameChg chg="add">
          <ac:chgData name="Marta Lovison - Fondazione ISMU" userId="8be8b5a1-3d38-4ebe-9b0c-449a03324fe9" providerId="ADAL" clId="{C2FBFB1B-2130-4E95-99B2-5469CAEA8C44}" dt="2024-03-06T08:58:33.966" v="809"/>
          <ac:graphicFrameMkLst>
            <pc:docMk/>
            <pc:sldMk cId="852256083" sldId="304"/>
            <ac:graphicFrameMk id="4" creationId="{0F8F83F5-55DC-4E57-09C8-CB02AB36F2CB}"/>
          </ac:graphicFrameMkLst>
        </pc:graphicFrameChg>
      </pc:sldChg>
      <pc:sldChg chg="modSp add mod">
        <pc:chgData name="Marta Lovison - Fondazione ISMU" userId="8be8b5a1-3d38-4ebe-9b0c-449a03324fe9" providerId="ADAL" clId="{C2FBFB1B-2130-4E95-99B2-5469CAEA8C44}" dt="2024-03-06T09:06:00.514" v="929" actId="1076"/>
        <pc:sldMkLst>
          <pc:docMk/>
          <pc:sldMk cId="314599801" sldId="305"/>
        </pc:sldMkLst>
        <pc:spChg chg="mod">
          <ac:chgData name="Marta Lovison - Fondazione ISMU" userId="8be8b5a1-3d38-4ebe-9b0c-449a03324fe9" providerId="ADAL" clId="{C2FBFB1B-2130-4E95-99B2-5469CAEA8C44}" dt="2024-03-06T09:01:35.310" v="830" actId="207"/>
          <ac:spMkLst>
            <pc:docMk/>
            <pc:sldMk cId="314599801" sldId="305"/>
            <ac:spMk id="2" creationId="{6BD166D8-C8D4-85E7-5A5D-B0D736CEAB1C}"/>
          </ac:spMkLst>
        </pc:spChg>
        <pc:graphicFrameChg chg="mod modGraphic">
          <ac:chgData name="Marta Lovison - Fondazione ISMU" userId="8be8b5a1-3d38-4ebe-9b0c-449a03324fe9" providerId="ADAL" clId="{C2FBFB1B-2130-4E95-99B2-5469CAEA8C44}" dt="2024-03-06T09:06:00.514" v="929" actId="1076"/>
          <ac:graphicFrameMkLst>
            <pc:docMk/>
            <pc:sldMk cId="314599801" sldId="305"/>
            <ac:graphicFrameMk id="3" creationId="{E1AA55CC-EE65-B944-A603-B0F21A691E95}"/>
          </ac:graphicFrameMkLst>
        </pc:graphicFrameChg>
      </pc:sldChg>
      <pc:sldChg chg="modSp add mod">
        <pc:chgData name="Marta Lovison - Fondazione ISMU" userId="8be8b5a1-3d38-4ebe-9b0c-449a03324fe9" providerId="ADAL" clId="{C2FBFB1B-2130-4E95-99B2-5469CAEA8C44}" dt="2024-03-06T09:10:21.945" v="1019" actId="20577"/>
        <pc:sldMkLst>
          <pc:docMk/>
          <pc:sldMk cId="2570934835" sldId="306"/>
        </pc:sldMkLst>
        <pc:spChg chg="mod">
          <ac:chgData name="Marta Lovison - Fondazione ISMU" userId="8be8b5a1-3d38-4ebe-9b0c-449a03324fe9" providerId="ADAL" clId="{C2FBFB1B-2130-4E95-99B2-5469CAEA8C44}" dt="2024-03-06T09:07:18.139" v="932" actId="207"/>
          <ac:spMkLst>
            <pc:docMk/>
            <pc:sldMk cId="2570934835" sldId="306"/>
            <ac:spMk id="2" creationId="{C6FAB8DF-59AB-0CAD-D840-9B1FAEA4566F}"/>
          </ac:spMkLst>
        </pc:spChg>
        <pc:graphicFrameChg chg="mod modGraphic">
          <ac:chgData name="Marta Lovison - Fondazione ISMU" userId="8be8b5a1-3d38-4ebe-9b0c-449a03324fe9" providerId="ADAL" clId="{C2FBFB1B-2130-4E95-99B2-5469CAEA8C44}" dt="2024-03-06T09:10:21.945" v="1019" actId="20577"/>
          <ac:graphicFrameMkLst>
            <pc:docMk/>
            <pc:sldMk cId="2570934835" sldId="306"/>
            <ac:graphicFrameMk id="3" creationId="{9A0DA3B0-9D0D-EC0E-EBC0-D0275B204B8F}"/>
          </ac:graphicFrameMkLst>
        </pc:graphicFrameChg>
      </pc:sldChg>
      <pc:sldChg chg="add">
        <pc:chgData name="Marta Lovison - Fondazione ISMU" userId="8be8b5a1-3d38-4ebe-9b0c-449a03324fe9" providerId="ADAL" clId="{C2FBFB1B-2130-4E95-99B2-5469CAEA8C44}" dt="2024-03-06T09:19:01.127" v="1020" actId="2890"/>
        <pc:sldMkLst>
          <pc:docMk/>
          <pc:sldMk cId="3278122603" sldId="307"/>
        </pc:sldMkLst>
      </pc:sldChg>
      <pc:sldChg chg="modSp add mod">
        <pc:chgData name="Marta Lovison - Fondazione ISMU" userId="8be8b5a1-3d38-4ebe-9b0c-449a03324fe9" providerId="ADAL" clId="{C2FBFB1B-2130-4E95-99B2-5469CAEA8C44}" dt="2024-03-06T09:27:30.561" v="1253" actId="20577"/>
        <pc:sldMkLst>
          <pc:docMk/>
          <pc:sldMk cId="2975358407" sldId="308"/>
        </pc:sldMkLst>
        <pc:spChg chg="mod">
          <ac:chgData name="Marta Lovison - Fondazione ISMU" userId="8be8b5a1-3d38-4ebe-9b0c-449a03324fe9" providerId="ADAL" clId="{C2FBFB1B-2130-4E95-99B2-5469CAEA8C44}" dt="2024-03-06T09:25:51.002" v="1049" actId="207"/>
          <ac:spMkLst>
            <pc:docMk/>
            <pc:sldMk cId="2975358407" sldId="308"/>
            <ac:spMk id="2" creationId="{4C9E1208-4AE0-1E28-EF31-49C503494C74}"/>
          </ac:spMkLst>
        </pc:spChg>
        <pc:graphicFrameChg chg="mod modGraphic">
          <ac:chgData name="Marta Lovison - Fondazione ISMU" userId="8be8b5a1-3d38-4ebe-9b0c-449a03324fe9" providerId="ADAL" clId="{C2FBFB1B-2130-4E95-99B2-5469CAEA8C44}" dt="2024-03-06T09:27:30.561" v="1253" actId="20577"/>
          <ac:graphicFrameMkLst>
            <pc:docMk/>
            <pc:sldMk cId="2975358407" sldId="308"/>
            <ac:graphicFrameMk id="3" creationId="{DB2C4755-0EE1-ADF1-73D8-638F4CEF7E3D}"/>
          </ac:graphicFrameMkLst>
        </pc:graphicFrameChg>
      </pc:sldChg>
      <pc:sldChg chg="modSp add mod">
        <pc:chgData name="Marta Lovison - Fondazione ISMU" userId="8be8b5a1-3d38-4ebe-9b0c-449a03324fe9" providerId="ADAL" clId="{C2FBFB1B-2130-4E95-99B2-5469CAEA8C44}" dt="2024-03-06T09:34:54.549" v="1523" actId="20577"/>
        <pc:sldMkLst>
          <pc:docMk/>
          <pc:sldMk cId="3748968728" sldId="309"/>
        </pc:sldMkLst>
        <pc:spChg chg="mod">
          <ac:chgData name="Marta Lovison - Fondazione ISMU" userId="8be8b5a1-3d38-4ebe-9b0c-449a03324fe9" providerId="ADAL" clId="{C2FBFB1B-2130-4E95-99B2-5469CAEA8C44}" dt="2024-03-06T09:28:11.973" v="1258" actId="207"/>
          <ac:spMkLst>
            <pc:docMk/>
            <pc:sldMk cId="3748968728" sldId="309"/>
            <ac:spMk id="2" creationId="{852E4C46-474E-C05D-269F-DB151D0081D1}"/>
          </ac:spMkLst>
        </pc:spChg>
        <pc:graphicFrameChg chg="mod modGraphic">
          <ac:chgData name="Marta Lovison - Fondazione ISMU" userId="8be8b5a1-3d38-4ebe-9b0c-449a03324fe9" providerId="ADAL" clId="{C2FBFB1B-2130-4E95-99B2-5469CAEA8C44}" dt="2024-03-06T09:34:54.549" v="1523" actId="20577"/>
          <ac:graphicFrameMkLst>
            <pc:docMk/>
            <pc:sldMk cId="3748968728" sldId="309"/>
            <ac:graphicFrameMk id="3" creationId="{4B9825A1-925D-E087-BD5C-E3D8EA534379}"/>
          </ac:graphicFrameMkLst>
        </pc:graphicFrameChg>
      </pc:sldChg>
      <pc:sldChg chg="modSp add mod">
        <pc:chgData name="Marta Lovison - Fondazione ISMU" userId="8be8b5a1-3d38-4ebe-9b0c-449a03324fe9" providerId="ADAL" clId="{C2FBFB1B-2130-4E95-99B2-5469CAEA8C44}" dt="2024-03-06T09:41:36.995" v="1933" actId="20577"/>
        <pc:sldMkLst>
          <pc:docMk/>
          <pc:sldMk cId="1428549354" sldId="310"/>
        </pc:sldMkLst>
        <pc:spChg chg="mod">
          <ac:chgData name="Marta Lovison - Fondazione ISMU" userId="8be8b5a1-3d38-4ebe-9b0c-449a03324fe9" providerId="ADAL" clId="{C2FBFB1B-2130-4E95-99B2-5469CAEA8C44}" dt="2024-03-06T09:35:13.320" v="1545" actId="20577"/>
          <ac:spMkLst>
            <pc:docMk/>
            <pc:sldMk cId="1428549354" sldId="310"/>
            <ac:spMk id="2" creationId="{2590E7DC-535B-EFF7-2FA4-4B0712B5A885}"/>
          </ac:spMkLst>
        </pc:spChg>
        <pc:graphicFrameChg chg="mod modGraphic">
          <ac:chgData name="Marta Lovison - Fondazione ISMU" userId="8be8b5a1-3d38-4ebe-9b0c-449a03324fe9" providerId="ADAL" clId="{C2FBFB1B-2130-4E95-99B2-5469CAEA8C44}" dt="2024-03-06T09:41:36.995" v="1933" actId="20577"/>
          <ac:graphicFrameMkLst>
            <pc:docMk/>
            <pc:sldMk cId="1428549354" sldId="310"/>
            <ac:graphicFrameMk id="3" creationId="{C2DC1A92-B679-C027-055E-87E0DCC3B38C}"/>
          </ac:graphicFrameMkLst>
        </pc:graphicFrameChg>
      </pc:sldChg>
    </pc:docChg>
  </pc:docChgLst>
  <pc:docChgLst>
    <pc:chgData name="Erica Colussi - Fondazione ISMU - Fondazione ISMU" userId="a9e6b767-16ae-42be-810d-077dd36bd01e" providerId="ADAL" clId="{52720DE2-4674-4F72-B022-4862C1D5569B}"/>
    <pc:docChg chg="undo custSel modSld">
      <pc:chgData name="Erica Colussi - Fondazione ISMU - Fondazione ISMU" userId="a9e6b767-16ae-42be-810d-077dd36bd01e" providerId="ADAL" clId="{52720DE2-4674-4F72-B022-4862C1D5569B}" dt="2024-03-06T09:09:05.840" v="377" actId="20577"/>
      <pc:docMkLst>
        <pc:docMk/>
      </pc:docMkLst>
      <pc:sldChg chg="addSp delSp modSp mod">
        <pc:chgData name="Erica Colussi - Fondazione ISMU - Fondazione ISMU" userId="a9e6b767-16ae-42be-810d-077dd36bd01e" providerId="ADAL" clId="{52720DE2-4674-4F72-B022-4862C1D5569B}" dt="2024-03-06T08:57:27.187" v="296" actId="20577"/>
        <pc:sldMkLst>
          <pc:docMk/>
          <pc:sldMk cId="485869738" sldId="294"/>
        </pc:sldMkLst>
        <pc:spChg chg="mod">
          <ac:chgData name="Erica Colussi - Fondazione ISMU - Fondazione ISMU" userId="a9e6b767-16ae-42be-810d-077dd36bd01e" providerId="ADAL" clId="{52720DE2-4674-4F72-B022-4862C1D5569B}" dt="2024-03-06T08:55:10.290" v="287" actId="1076"/>
          <ac:spMkLst>
            <pc:docMk/>
            <pc:sldMk cId="485869738" sldId="294"/>
            <ac:spMk id="2" creationId="{70746B24-775F-9EB1-08FA-B92D3D43BEED}"/>
          </ac:spMkLst>
        </pc:spChg>
        <pc:spChg chg="del mod">
          <ac:chgData name="Erica Colussi - Fondazione ISMU - Fondazione ISMU" userId="a9e6b767-16ae-42be-810d-077dd36bd01e" providerId="ADAL" clId="{52720DE2-4674-4F72-B022-4862C1D5569B}" dt="2024-03-06T08:55:24.248" v="290" actId="478"/>
          <ac:spMkLst>
            <pc:docMk/>
            <pc:sldMk cId="485869738" sldId="294"/>
            <ac:spMk id="11" creationId="{62B50781-6A1D-E44B-2E21-8E1C1315DBFC}"/>
          </ac:spMkLst>
        </pc:spChg>
        <pc:graphicFrameChg chg="add mod modGraphic">
          <ac:chgData name="Erica Colussi - Fondazione ISMU - Fondazione ISMU" userId="a9e6b767-16ae-42be-810d-077dd36bd01e" providerId="ADAL" clId="{52720DE2-4674-4F72-B022-4862C1D5569B}" dt="2024-03-06T08:57:27.187" v="296" actId="20577"/>
          <ac:graphicFrameMkLst>
            <pc:docMk/>
            <pc:sldMk cId="485869738" sldId="294"/>
            <ac:graphicFrameMk id="3" creationId="{2841634B-5DC5-00E0-3E8A-140066DC1EF4}"/>
          </ac:graphicFrameMkLst>
        </pc:graphicFrameChg>
      </pc:sldChg>
      <pc:sldChg chg="delSp modSp mod">
        <pc:chgData name="Erica Colussi - Fondazione ISMU - Fondazione ISMU" userId="a9e6b767-16ae-42be-810d-077dd36bd01e" providerId="ADAL" clId="{52720DE2-4674-4F72-B022-4862C1D5569B}" dt="2024-03-06T07:56:55.844" v="13" actId="478"/>
        <pc:sldMkLst>
          <pc:docMk/>
          <pc:sldMk cId="1873991194" sldId="295"/>
        </pc:sldMkLst>
        <pc:spChg chg="del mod">
          <ac:chgData name="Erica Colussi - Fondazione ISMU - Fondazione ISMU" userId="a9e6b767-16ae-42be-810d-077dd36bd01e" providerId="ADAL" clId="{52720DE2-4674-4F72-B022-4862C1D5569B}" dt="2024-03-06T07:56:55.844" v="13" actId="478"/>
          <ac:spMkLst>
            <pc:docMk/>
            <pc:sldMk cId="1873991194" sldId="295"/>
            <ac:spMk id="11" creationId="{E209BDBE-FA7C-3937-9395-62EC2B2565D1}"/>
          </ac:spMkLst>
        </pc:spChg>
        <pc:spChg chg="del mod">
          <ac:chgData name="Erica Colussi - Fondazione ISMU - Fondazione ISMU" userId="a9e6b767-16ae-42be-810d-077dd36bd01e" providerId="ADAL" clId="{52720DE2-4674-4F72-B022-4862C1D5569B}" dt="2024-03-06T07:56:51.014" v="11" actId="478"/>
          <ac:spMkLst>
            <pc:docMk/>
            <pc:sldMk cId="1873991194" sldId="295"/>
            <ac:spMk id="12" creationId="{BECB9A55-C25D-F9D4-614A-A87521859E84}"/>
          </ac:spMkLst>
        </pc:spChg>
        <pc:graphicFrameChg chg="modGraphic">
          <ac:chgData name="Erica Colussi - Fondazione ISMU - Fondazione ISMU" userId="a9e6b767-16ae-42be-810d-077dd36bd01e" providerId="ADAL" clId="{52720DE2-4674-4F72-B022-4862C1D5569B}" dt="2024-03-06T07:56:23.800" v="8" actId="20577"/>
          <ac:graphicFrameMkLst>
            <pc:docMk/>
            <pc:sldMk cId="1873991194" sldId="295"/>
            <ac:graphicFrameMk id="3" creationId="{100BFEFF-8CD1-ED6A-BF01-D10E22C059C3}"/>
          </ac:graphicFrameMkLst>
        </pc:graphicFrameChg>
      </pc:sldChg>
      <pc:sldChg chg="modSp mod">
        <pc:chgData name="Erica Colussi - Fondazione ISMU - Fondazione ISMU" userId="a9e6b767-16ae-42be-810d-077dd36bd01e" providerId="ADAL" clId="{52720DE2-4674-4F72-B022-4862C1D5569B}" dt="2024-03-06T08:06:27.762" v="16" actId="20577"/>
        <pc:sldMkLst>
          <pc:docMk/>
          <pc:sldMk cId="3163220014" sldId="296"/>
        </pc:sldMkLst>
        <pc:graphicFrameChg chg="modGraphic">
          <ac:chgData name="Erica Colussi - Fondazione ISMU - Fondazione ISMU" userId="a9e6b767-16ae-42be-810d-077dd36bd01e" providerId="ADAL" clId="{52720DE2-4674-4F72-B022-4862C1D5569B}" dt="2024-03-06T08:06:27.762" v="16" actId="20577"/>
          <ac:graphicFrameMkLst>
            <pc:docMk/>
            <pc:sldMk cId="3163220014" sldId="296"/>
            <ac:graphicFrameMk id="6" creationId="{E90BF4C7-7F6B-A7E4-FA08-136845AC5725}"/>
          </ac:graphicFrameMkLst>
        </pc:graphicFrameChg>
      </pc:sldChg>
      <pc:sldChg chg="modSp mod">
        <pc:chgData name="Erica Colussi - Fondazione ISMU - Fondazione ISMU" userId="a9e6b767-16ae-42be-810d-077dd36bd01e" providerId="ADAL" clId="{52720DE2-4674-4F72-B022-4862C1D5569B}" dt="2024-03-06T08:15:15.761" v="18" actId="21"/>
        <pc:sldMkLst>
          <pc:docMk/>
          <pc:sldMk cId="3253289063" sldId="297"/>
        </pc:sldMkLst>
        <pc:graphicFrameChg chg="modGraphic">
          <ac:chgData name="Erica Colussi - Fondazione ISMU - Fondazione ISMU" userId="a9e6b767-16ae-42be-810d-077dd36bd01e" providerId="ADAL" clId="{52720DE2-4674-4F72-B022-4862C1D5569B}" dt="2024-03-06T08:15:15.761" v="18" actId="21"/>
          <ac:graphicFrameMkLst>
            <pc:docMk/>
            <pc:sldMk cId="3253289063" sldId="297"/>
            <ac:graphicFrameMk id="3" creationId="{A36D378B-A291-79B6-A7E2-CA59FBD0F2E3}"/>
          </ac:graphicFrameMkLst>
        </pc:graphicFrameChg>
      </pc:sldChg>
      <pc:sldChg chg="modSp mod">
        <pc:chgData name="Erica Colussi - Fondazione ISMU - Fondazione ISMU" userId="a9e6b767-16ae-42be-810d-077dd36bd01e" providerId="ADAL" clId="{52720DE2-4674-4F72-B022-4862C1D5569B}" dt="2024-03-06T08:18:41.512" v="19" actId="20577"/>
        <pc:sldMkLst>
          <pc:docMk/>
          <pc:sldMk cId="1062132339" sldId="298"/>
        </pc:sldMkLst>
        <pc:graphicFrameChg chg="modGraphic">
          <ac:chgData name="Erica Colussi - Fondazione ISMU - Fondazione ISMU" userId="a9e6b767-16ae-42be-810d-077dd36bd01e" providerId="ADAL" clId="{52720DE2-4674-4F72-B022-4862C1D5569B}" dt="2024-03-06T08:18:41.512" v="19" actId="20577"/>
          <ac:graphicFrameMkLst>
            <pc:docMk/>
            <pc:sldMk cId="1062132339" sldId="298"/>
            <ac:graphicFrameMk id="3" creationId="{BB97F1DC-CCFC-B466-C1D5-4411CDC9B2A0}"/>
          </ac:graphicFrameMkLst>
        </pc:graphicFrameChg>
      </pc:sldChg>
      <pc:sldChg chg="modSp mod">
        <pc:chgData name="Erica Colussi - Fondazione ISMU - Fondazione ISMU" userId="a9e6b767-16ae-42be-810d-077dd36bd01e" providerId="ADAL" clId="{52720DE2-4674-4F72-B022-4862C1D5569B}" dt="2024-03-06T08:21:15.733" v="25" actId="20577"/>
        <pc:sldMkLst>
          <pc:docMk/>
          <pc:sldMk cId="1859136066" sldId="299"/>
        </pc:sldMkLst>
        <pc:graphicFrameChg chg="modGraphic">
          <ac:chgData name="Erica Colussi - Fondazione ISMU - Fondazione ISMU" userId="a9e6b767-16ae-42be-810d-077dd36bd01e" providerId="ADAL" clId="{52720DE2-4674-4F72-B022-4862C1D5569B}" dt="2024-03-06T08:21:15.733" v="25" actId="20577"/>
          <ac:graphicFrameMkLst>
            <pc:docMk/>
            <pc:sldMk cId="1859136066" sldId="299"/>
            <ac:graphicFrameMk id="3" creationId="{AAE9F32E-BCED-CB5F-97C0-AC1A1DA3E76C}"/>
          </ac:graphicFrameMkLst>
        </pc:graphicFrameChg>
      </pc:sldChg>
      <pc:sldChg chg="modSp mod">
        <pc:chgData name="Erica Colussi - Fondazione ISMU - Fondazione ISMU" userId="a9e6b767-16ae-42be-810d-077dd36bd01e" providerId="ADAL" clId="{52720DE2-4674-4F72-B022-4862C1D5569B}" dt="2024-03-06T09:01:13.540" v="312" actId="20577"/>
        <pc:sldMkLst>
          <pc:docMk/>
          <pc:sldMk cId="2392002648" sldId="300"/>
        </pc:sldMkLst>
        <pc:graphicFrameChg chg="modGraphic">
          <ac:chgData name="Erica Colussi - Fondazione ISMU - Fondazione ISMU" userId="a9e6b767-16ae-42be-810d-077dd36bd01e" providerId="ADAL" clId="{52720DE2-4674-4F72-B022-4862C1D5569B}" dt="2024-03-06T09:01:13.540" v="312" actId="20577"/>
          <ac:graphicFrameMkLst>
            <pc:docMk/>
            <pc:sldMk cId="2392002648" sldId="300"/>
            <ac:graphicFrameMk id="3" creationId="{DD439BBE-3B0B-2165-288B-DCA58911986D}"/>
          </ac:graphicFrameMkLst>
        </pc:graphicFrameChg>
      </pc:sldChg>
      <pc:sldChg chg="modSp mod">
        <pc:chgData name="Erica Colussi - Fondazione ISMU - Fondazione ISMU" userId="a9e6b767-16ae-42be-810d-077dd36bd01e" providerId="ADAL" clId="{52720DE2-4674-4F72-B022-4862C1D5569B}" dt="2024-03-06T09:03:02.075" v="334" actId="20577"/>
        <pc:sldMkLst>
          <pc:docMk/>
          <pc:sldMk cId="4101223877" sldId="301"/>
        </pc:sldMkLst>
        <pc:graphicFrameChg chg="modGraphic">
          <ac:chgData name="Erica Colussi - Fondazione ISMU - Fondazione ISMU" userId="a9e6b767-16ae-42be-810d-077dd36bd01e" providerId="ADAL" clId="{52720DE2-4674-4F72-B022-4862C1D5569B}" dt="2024-03-06T09:03:02.075" v="334" actId="20577"/>
          <ac:graphicFrameMkLst>
            <pc:docMk/>
            <pc:sldMk cId="4101223877" sldId="301"/>
            <ac:graphicFrameMk id="3" creationId="{78427A4F-8229-28C0-0B0E-CCF7515008B3}"/>
          </ac:graphicFrameMkLst>
        </pc:graphicFrameChg>
      </pc:sldChg>
      <pc:sldChg chg="modSp mod">
        <pc:chgData name="Erica Colussi - Fondazione ISMU - Fondazione ISMU" userId="a9e6b767-16ae-42be-810d-077dd36bd01e" providerId="ADAL" clId="{52720DE2-4674-4F72-B022-4862C1D5569B}" dt="2024-03-06T09:04:15.638" v="340" actId="20577"/>
        <pc:sldMkLst>
          <pc:docMk/>
          <pc:sldMk cId="2118605367" sldId="302"/>
        </pc:sldMkLst>
        <pc:graphicFrameChg chg="modGraphic">
          <ac:chgData name="Erica Colussi - Fondazione ISMU - Fondazione ISMU" userId="a9e6b767-16ae-42be-810d-077dd36bd01e" providerId="ADAL" clId="{52720DE2-4674-4F72-B022-4862C1D5569B}" dt="2024-03-06T09:04:15.638" v="340" actId="20577"/>
          <ac:graphicFrameMkLst>
            <pc:docMk/>
            <pc:sldMk cId="2118605367" sldId="302"/>
            <ac:graphicFrameMk id="3" creationId="{F809F7E4-A17E-80A3-AB32-6AA7C5BF48A2}"/>
          </ac:graphicFrameMkLst>
        </pc:graphicFrameChg>
      </pc:sldChg>
      <pc:sldChg chg="modSp mod">
        <pc:chgData name="Erica Colussi - Fondazione ISMU - Fondazione ISMU" userId="a9e6b767-16ae-42be-810d-077dd36bd01e" providerId="ADAL" clId="{52720DE2-4674-4F72-B022-4862C1D5569B}" dt="2024-03-06T09:05:46.482" v="373" actId="20577"/>
        <pc:sldMkLst>
          <pc:docMk/>
          <pc:sldMk cId="2621459834" sldId="303"/>
        </pc:sldMkLst>
        <pc:graphicFrameChg chg="modGraphic">
          <ac:chgData name="Erica Colussi - Fondazione ISMU - Fondazione ISMU" userId="a9e6b767-16ae-42be-810d-077dd36bd01e" providerId="ADAL" clId="{52720DE2-4674-4F72-B022-4862C1D5569B}" dt="2024-03-06T09:05:46.482" v="373" actId="20577"/>
          <ac:graphicFrameMkLst>
            <pc:docMk/>
            <pc:sldMk cId="2621459834" sldId="303"/>
            <ac:graphicFrameMk id="3" creationId="{36C40022-7115-A172-15C5-A588B97B0CAB}"/>
          </ac:graphicFrameMkLst>
        </pc:graphicFrameChg>
      </pc:sldChg>
      <pc:sldChg chg="modSp mod">
        <pc:chgData name="Erica Colussi - Fondazione ISMU - Fondazione ISMU" userId="a9e6b767-16ae-42be-810d-077dd36bd01e" providerId="ADAL" clId="{52720DE2-4674-4F72-B022-4862C1D5569B}" dt="2024-03-06T09:09:05.840" v="377" actId="20577"/>
        <pc:sldMkLst>
          <pc:docMk/>
          <pc:sldMk cId="314599801" sldId="305"/>
        </pc:sldMkLst>
        <pc:graphicFrameChg chg="modGraphic">
          <ac:chgData name="Erica Colussi - Fondazione ISMU - Fondazione ISMU" userId="a9e6b767-16ae-42be-810d-077dd36bd01e" providerId="ADAL" clId="{52720DE2-4674-4F72-B022-4862C1D5569B}" dt="2024-03-06T09:09:05.840" v="377" actId="20577"/>
          <ac:graphicFrameMkLst>
            <pc:docMk/>
            <pc:sldMk cId="314599801" sldId="305"/>
            <ac:graphicFrameMk id="3" creationId="{E1AA55CC-EE65-B944-A603-B0F21A691E9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9B5B42BD-8D3B-4B09-9029-8C63687D5D9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E2EC764-34EA-4620-8CF9-F605D96BC33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EE6D378-53DA-48DB-9B5A-7458050759C4}" type="datetime1">
              <a:rPr lang="it-IT" smtClean="0"/>
              <a:t>06/03/2024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C1FA7CC-A0A2-4292-AA1A-FFA1D3AC968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C9D8F1-C311-48E0-A5EA-6AC70E14D0F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F827EC1-36E0-417D-8141-8D14DF1BDF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585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97A96-D7AF-4578-A297-6580EF373997}" type="datetime1">
              <a:rPr lang="it-IT" smtClean="0"/>
              <a:pPr/>
              <a:t>06/03/2024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5BAF473-2665-42A7-89E3-C7BA7EB58D12}" type="slidenum">
              <a:rPr lang="it-IT" noProof="0" smtClean="0"/>
              <a:t>‹#›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6935489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35BAF473-2665-42A7-89E3-C7BA7EB58D12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3397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5BAF473-2665-42A7-89E3-C7BA7EB58D1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9086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>
            <a:extLst>
              <a:ext uri="{FF2B5EF4-FFF2-40B4-BE49-F238E27FC236}">
                <a16:creationId xmlns:a16="http://schemas.microsoft.com/office/drawing/2014/main" id="{A3215B1E-B289-4C56-BCC0-2AB8CF93E2A1}"/>
              </a:ext>
            </a:extLst>
          </p:cNvPr>
          <p:cNvSpPr/>
          <p:nvPr userDrawn="1"/>
        </p:nvSpPr>
        <p:spPr>
          <a:xfrm>
            <a:off x="8610600" y="0"/>
            <a:ext cx="35814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465970"/>
            <a:ext cx="5739882" cy="2387600"/>
          </a:xfrm>
        </p:spPr>
        <p:txBody>
          <a:bodyPr rtlCol="0" anchor="b">
            <a:norm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5159827"/>
            <a:ext cx="5739882" cy="783773"/>
          </a:xfrm>
        </p:spPr>
        <p:txBody>
          <a:bodyPr rtlCol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igramm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5037"/>
            <a:ext cx="4573200" cy="1325563"/>
          </a:xfrm>
        </p:spPr>
        <p:txBody>
          <a:bodyPr rtlCol="0"/>
          <a:lstStyle>
            <a:lvl1pPr algn="l">
              <a:defRPr b="1">
                <a:solidFill>
                  <a:schemeClr val="accent4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07F18567-9326-411F-BA8D-561D58C7DD9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021635" y="2039382"/>
            <a:ext cx="2105186" cy="365125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14" name="Segnaposto testo 8">
            <a:extLst>
              <a:ext uri="{FF2B5EF4-FFF2-40B4-BE49-F238E27FC236}">
                <a16:creationId xmlns:a16="http://schemas.microsoft.com/office/drawing/2014/main" id="{16CC17AD-6E52-42E9-989B-FB086C64DFD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021635" y="2408260"/>
            <a:ext cx="2105186" cy="365125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16" name="Segnaposto testo 8">
            <a:extLst>
              <a:ext uri="{FF2B5EF4-FFF2-40B4-BE49-F238E27FC236}">
                <a16:creationId xmlns:a16="http://schemas.microsoft.com/office/drawing/2014/main" id="{D36B0D72-6C95-4E3A-A679-D94CB154306B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5043407" y="4770420"/>
            <a:ext cx="2105186" cy="365125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17" name="Segnaposto testo 8">
            <a:extLst>
              <a:ext uri="{FF2B5EF4-FFF2-40B4-BE49-F238E27FC236}">
                <a16:creationId xmlns:a16="http://schemas.microsoft.com/office/drawing/2014/main" id="{7E6E1537-8CF9-4C86-8E25-29BFFDAFDDD2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5043407" y="5139298"/>
            <a:ext cx="2105186" cy="365125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18" name="Segnaposto testo 8">
            <a:extLst>
              <a:ext uri="{FF2B5EF4-FFF2-40B4-BE49-F238E27FC236}">
                <a16:creationId xmlns:a16="http://schemas.microsoft.com/office/drawing/2014/main" id="{755E9ED2-721A-416D-AFA6-B57E6B8D8C5D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2757407" y="4758255"/>
            <a:ext cx="2105186" cy="365125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19" name="Segnaposto testo 8">
            <a:extLst>
              <a:ext uri="{FF2B5EF4-FFF2-40B4-BE49-F238E27FC236}">
                <a16:creationId xmlns:a16="http://schemas.microsoft.com/office/drawing/2014/main" id="{0DE1C87C-07E3-42FC-9B43-81D789BF794B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2757407" y="5127133"/>
            <a:ext cx="2105186" cy="365125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20" name="Segnaposto testo 8">
            <a:extLst>
              <a:ext uri="{FF2B5EF4-FFF2-40B4-BE49-F238E27FC236}">
                <a16:creationId xmlns:a16="http://schemas.microsoft.com/office/drawing/2014/main" id="{8556C5D2-9D30-44C4-95EA-DA672356995D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471407" y="4770420"/>
            <a:ext cx="2105186" cy="365125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25" name="Segnaposto testo 8">
            <a:extLst>
              <a:ext uri="{FF2B5EF4-FFF2-40B4-BE49-F238E27FC236}">
                <a16:creationId xmlns:a16="http://schemas.microsoft.com/office/drawing/2014/main" id="{BB8DD76A-44FE-4266-9CE3-FC74ACF61470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471407" y="5139298"/>
            <a:ext cx="2105186" cy="365125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26" name="Segnaposto testo 8">
            <a:extLst>
              <a:ext uri="{FF2B5EF4-FFF2-40B4-BE49-F238E27FC236}">
                <a16:creationId xmlns:a16="http://schemas.microsoft.com/office/drawing/2014/main" id="{BB7FB830-D9B0-43D8-B279-D8A3831911C7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9615407" y="4758255"/>
            <a:ext cx="2105186" cy="365125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27" name="Segnaposto testo 8">
            <a:extLst>
              <a:ext uri="{FF2B5EF4-FFF2-40B4-BE49-F238E27FC236}">
                <a16:creationId xmlns:a16="http://schemas.microsoft.com/office/drawing/2014/main" id="{DA699CE9-2DCD-4D59-B359-D7D3511A2158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615407" y="5127133"/>
            <a:ext cx="2105186" cy="365125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28" name="Segnaposto testo 8">
            <a:extLst>
              <a:ext uri="{FF2B5EF4-FFF2-40B4-BE49-F238E27FC236}">
                <a16:creationId xmlns:a16="http://schemas.microsoft.com/office/drawing/2014/main" id="{5B0C1AF9-7ECA-4F02-B71D-97228D05B03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7329407" y="4770420"/>
            <a:ext cx="2105186" cy="365125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29" name="Segnaposto testo 8">
            <a:extLst>
              <a:ext uri="{FF2B5EF4-FFF2-40B4-BE49-F238E27FC236}">
                <a16:creationId xmlns:a16="http://schemas.microsoft.com/office/drawing/2014/main" id="{FE515F87-B08B-4273-9427-B4477D68E33E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7329407" y="5139298"/>
            <a:ext cx="2105186" cy="365125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Titolo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02353FBD-19BF-45E4-A6F5-4217CDAAA52E}"/>
              </a:ext>
            </a:extLst>
          </p:cNvPr>
          <p:cNvCxnSpPr/>
          <p:nvPr userDrawn="1"/>
        </p:nvCxnSpPr>
        <p:spPr>
          <a:xfrm>
            <a:off x="1513114" y="3875317"/>
            <a:ext cx="9111343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Segnaposto data 4">
            <a:extLst>
              <a:ext uri="{FF2B5EF4-FFF2-40B4-BE49-F238E27FC236}">
                <a16:creationId xmlns:a16="http://schemas.microsoft.com/office/drawing/2014/main" id="{BA4BCF05-CDFF-42C0-A406-D762B747C7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29/7/20XX</a:t>
            </a:r>
          </a:p>
        </p:txBody>
      </p:sp>
      <p:sp>
        <p:nvSpPr>
          <p:cNvPr id="42" name="Segnaposto piè di pagina 5">
            <a:extLst>
              <a:ext uri="{FF2B5EF4-FFF2-40B4-BE49-F238E27FC236}">
                <a16:creationId xmlns:a16="http://schemas.microsoft.com/office/drawing/2014/main" id="{FE043986-6365-4919-A13C-B1086DCFF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Orientamento dei dipendenti</a:t>
            </a:r>
          </a:p>
        </p:txBody>
      </p:sp>
      <p:sp>
        <p:nvSpPr>
          <p:cNvPr id="43" name="Segnaposto numero diapositiva 6">
            <a:extLst>
              <a:ext uri="{FF2B5EF4-FFF2-40B4-BE49-F238E27FC236}">
                <a16:creationId xmlns:a16="http://schemas.microsoft.com/office/drawing/2014/main" id="{4FD22B22-DA9C-4B3F-A67F-D07291278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‹#›</a:t>
            </a:fld>
            <a:endParaRPr lang="it-IT" noProof="0"/>
          </a:p>
        </p:txBody>
      </p: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AFAB3CE1-D027-49AE-8023-7D6E330C7E2D}"/>
              </a:ext>
            </a:extLst>
          </p:cNvPr>
          <p:cNvCxnSpPr>
            <a:cxnSpLocks/>
          </p:cNvCxnSpPr>
          <p:nvPr userDrawn="1"/>
        </p:nvCxnSpPr>
        <p:spPr>
          <a:xfrm flipV="1">
            <a:off x="6096000" y="2852057"/>
            <a:ext cx="0" cy="1643743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6B59BE6F-06DF-4031-A366-9BF6A53377C4}"/>
              </a:ext>
            </a:extLst>
          </p:cNvPr>
          <p:cNvCxnSpPr>
            <a:cxnSpLocks/>
          </p:cNvCxnSpPr>
          <p:nvPr userDrawn="1"/>
        </p:nvCxnSpPr>
        <p:spPr>
          <a:xfrm flipV="1">
            <a:off x="10611592" y="3872164"/>
            <a:ext cx="0" cy="623636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588442AB-AF81-4C81-B0CE-584EE410EB92}"/>
              </a:ext>
            </a:extLst>
          </p:cNvPr>
          <p:cNvCxnSpPr>
            <a:cxnSpLocks/>
          </p:cNvCxnSpPr>
          <p:nvPr userDrawn="1"/>
        </p:nvCxnSpPr>
        <p:spPr>
          <a:xfrm flipV="1">
            <a:off x="1513114" y="3872164"/>
            <a:ext cx="0" cy="623636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35F27884-729D-4CA6-A08A-92EBC733CCB5}"/>
              </a:ext>
            </a:extLst>
          </p:cNvPr>
          <p:cNvCxnSpPr>
            <a:cxnSpLocks/>
          </p:cNvCxnSpPr>
          <p:nvPr userDrawn="1"/>
        </p:nvCxnSpPr>
        <p:spPr>
          <a:xfrm flipV="1">
            <a:off x="3815938" y="3872164"/>
            <a:ext cx="0" cy="623636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A1F7E5A1-BEA5-447F-BED5-E18F7A1D9A37}"/>
              </a:ext>
            </a:extLst>
          </p:cNvPr>
          <p:cNvCxnSpPr>
            <a:cxnSpLocks/>
          </p:cNvCxnSpPr>
          <p:nvPr userDrawn="1"/>
        </p:nvCxnSpPr>
        <p:spPr>
          <a:xfrm flipV="1">
            <a:off x="8381011" y="3872164"/>
            <a:ext cx="0" cy="623636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5084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 a destr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0" y="2376805"/>
            <a:ext cx="5013960" cy="1325563"/>
          </a:xfrm>
        </p:spPr>
        <p:txBody>
          <a:bodyPr rtlCol="0" anchor="b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669280" y="4150042"/>
            <a:ext cx="5013960" cy="1961198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29197FF6-6321-41EE-A0C4-DEC0761A3C01}"/>
              </a:ext>
            </a:extLst>
          </p:cNvPr>
          <p:cNvSpPr/>
          <p:nvPr userDrawn="1"/>
        </p:nvSpPr>
        <p:spPr>
          <a:xfrm>
            <a:off x="0" y="0"/>
            <a:ext cx="417576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E545EFDD-D97D-44D9-8A6D-0FACEE0964B3}"/>
              </a:ext>
            </a:extLst>
          </p:cNvPr>
          <p:cNvSpPr/>
          <p:nvPr userDrawn="1"/>
        </p:nvSpPr>
        <p:spPr>
          <a:xfrm flipV="1">
            <a:off x="371856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7" name="Segnaposto data 4">
            <a:extLst>
              <a:ext uri="{FF2B5EF4-FFF2-40B4-BE49-F238E27FC236}">
                <a16:creationId xmlns:a16="http://schemas.microsoft.com/office/drawing/2014/main" id="{9ECA7294-D791-453A-AEDA-C7BC2C83BA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29/7/20XX</a:t>
            </a:r>
          </a:p>
        </p:txBody>
      </p:sp>
      <p:sp>
        <p:nvSpPr>
          <p:cNvPr id="8" name="Segnaposto piè di pagina 5">
            <a:extLst>
              <a:ext uri="{FF2B5EF4-FFF2-40B4-BE49-F238E27FC236}">
                <a16:creationId xmlns:a16="http://schemas.microsoft.com/office/drawing/2014/main" id="{E3F008A3-FE03-4B55-99DE-C66C7215F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r>
              <a:rPr lang="it-IT" noProof="0"/>
              <a:t>Orientamento dei dipendenti</a:t>
            </a:r>
          </a:p>
        </p:txBody>
      </p:sp>
      <p:sp>
        <p:nvSpPr>
          <p:cNvPr id="10" name="Segnaposto numero diapositiva 6">
            <a:extLst>
              <a:ext uri="{FF2B5EF4-FFF2-40B4-BE49-F238E27FC236}">
                <a16:creationId xmlns:a16="http://schemas.microsoft.com/office/drawing/2014/main" id="{561AA2A7-90C9-48FA-A998-4CB16275A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‹#›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030503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i chiusur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>
            <a:extLst>
              <a:ext uri="{FF2B5EF4-FFF2-40B4-BE49-F238E27FC236}">
                <a16:creationId xmlns:a16="http://schemas.microsoft.com/office/drawing/2014/main" id="{A3215B1E-B289-4C56-BCC0-2AB8CF93E2A1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313571"/>
            <a:ext cx="4419600" cy="1659716"/>
          </a:xfrm>
        </p:spPr>
        <p:txBody>
          <a:bodyPr rtlCol="0" anchor="ctr">
            <a:normAutofit/>
          </a:bodyPr>
          <a:lstStyle>
            <a:lvl1pPr algn="ctr">
              <a:defRPr sz="5400" b="1">
                <a:solidFill>
                  <a:schemeClr val="accent4"/>
                </a:solidFill>
              </a:defRPr>
            </a:lvl1pPr>
          </a:lstStyle>
          <a:p>
            <a:pPr rtl="0"/>
            <a:r>
              <a:rPr lang="it-IT" noProof="0"/>
              <a:t>Fai clic per modificare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72402" y="2348318"/>
            <a:ext cx="2743200" cy="1659715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4D64503-659B-472D-ABF8-01D077EB0D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632857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29/7/20XX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E209C12-0CED-4CD5-B463-885A793CC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356350"/>
            <a:ext cx="2514600" cy="365125"/>
          </a:xfrm>
        </p:spPr>
        <p:txBody>
          <a:bodyPr rtlCol="0"/>
          <a:lstStyle>
            <a:lvl1pPr algn="r"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Orientamento dei dipendenti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A8F03DA-3AA9-44AC-8E2B-D53B8EBEA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9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‹#›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390968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8434EB92-62CF-4273-86A4-59223DABDBB8}"/>
              </a:ext>
            </a:extLst>
          </p:cNvPr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29A25F60-1F94-4EB8-AECE-53F9C3EBF6AC}"/>
              </a:ext>
            </a:extLst>
          </p:cNvPr>
          <p:cNvSpPr/>
          <p:nvPr userDrawn="1"/>
        </p:nvSpPr>
        <p:spPr>
          <a:xfrm>
            <a:off x="0" y="6509657"/>
            <a:ext cx="12192000" cy="34834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DE3D039-0A18-4031-8A63-D83666B06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429000"/>
            <a:ext cx="10515600" cy="3080657"/>
          </a:xfrm>
        </p:spPr>
        <p:txBody>
          <a:bodyPr rtlCol="0" anchor="ctr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591659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l team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ctr">
              <a:defRPr b="1">
                <a:solidFill>
                  <a:schemeClr val="accent4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6" name="Segnaposto immagine 15">
            <a:extLst>
              <a:ext uri="{FF2B5EF4-FFF2-40B4-BE49-F238E27FC236}">
                <a16:creationId xmlns:a16="http://schemas.microsoft.com/office/drawing/2014/main" id="{A74BA5A7-7918-4C65-BAAB-14B3A1E2B4E4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1521612" y="2601972"/>
            <a:ext cx="1476000" cy="1476000"/>
          </a:xfrm>
          <a:noFill/>
          <a:ln w="396875" cap="sq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it-IT" noProof="0"/>
              <a:t>Fare clic sull'icona per inserire un'immagine</a:t>
            </a:r>
          </a:p>
        </p:txBody>
      </p:sp>
      <p:sp>
        <p:nvSpPr>
          <p:cNvPr id="7" name="Segnaposto immagine 15">
            <a:extLst>
              <a:ext uri="{FF2B5EF4-FFF2-40B4-BE49-F238E27FC236}">
                <a16:creationId xmlns:a16="http://schemas.microsoft.com/office/drawing/2014/main" id="{0C5DF728-AFC5-467F-86BF-45BBD7787257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079382" y="2601972"/>
            <a:ext cx="1476000" cy="1476000"/>
          </a:xfrm>
          <a:noFill/>
          <a:ln w="396875" cap="sq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it-IT" noProof="0"/>
              <a:t>Fare clic sull'icona per inserire un'immagine</a:t>
            </a:r>
          </a:p>
        </p:txBody>
      </p:sp>
      <p:sp>
        <p:nvSpPr>
          <p:cNvPr id="8" name="Segnaposto immagine 15">
            <a:extLst>
              <a:ext uri="{FF2B5EF4-FFF2-40B4-BE49-F238E27FC236}">
                <a16:creationId xmlns:a16="http://schemas.microsoft.com/office/drawing/2014/main" id="{BBFE7B80-0990-424B-A099-BFECB5508302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6637152" y="2601972"/>
            <a:ext cx="1476000" cy="1476000"/>
          </a:xfrm>
          <a:noFill/>
          <a:ln w="396875" cap="sq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it-IT" noProof="0"/>
              <a:t>Fare clic sull'icona per inserire un'immagine</a:t>
            </a:r>
          </a:p>
        </p:txBody>
      </p:sp>
      <p:sp>
        <p:nvSpPr>
          <p:cNvPr id="9" name="Segnaposto immagine 15">
            <a:extLst>
              <a:ext uri="{FF2B5EF4-FFF2-40B4-BE49-F238E27FC236}">
                <a16:creationId xmlns:a16="http://schemas.microsoft.com/office/drawing/2014/main" id="{5B4A0F3D-F23F-4072-9FF5-6CFE888CE1E0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>
          <a:xfrm>
            <a:off x="9194922" y="2601972"/>
            <a:ext cx="1476000" cy="1476000"/>
          </a:xfrm>
          <a:noFill/>
          <a:ln w="396875" cap="sq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it-IT" noProof="0"/>
              <a:t>Fare clic sull'icona per inserire un'immagine</a:t>
            </a:r>
          </a:p>
        </p:txBody>
      </p:sp>
      <p:sp>
        <p:nvSpPr>
          <p:cNvPr id="11" name="Segnaposto testo 8">
            <a:extLst>
              <a:ext uri="{FF2B5EF4-FFF2-40B4-BE49-F238E27FC236}">
                <a16:creationId xmlns:a16="http://schemas.microsoft.com/office/drawing/2014/main" id="{14F97182-060B-42D4-9BD6-AADEBB4691F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214950" y="4624131"/>
            <a:ext cx="2105186" cy="365125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12" name="Segnaposto testo 8">
            <a:extLst>
              <a:ext uri="{FF2B5EF4-FFF2-40B4-BE49-F238E27FC236}">
                <a16:creationId xmlns:a16="http://schemas.microsoft.com/office/drawing/2014/main" id="{0C32DCEC-D4CF-4F91-ABA7-22726A1E9925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214950" y="4993009"/>
            <a:ext cx="2105186" cy="365125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16" name="Segnaposto testo 8">
            <a:extLst>
              <a:ext uri="{FF2B5EF4-FFF2-40B4-BE49-F238E27FC236}">
                <a16:creationId xmlns:a16="http://schemas.microsoft.com/office/drawing/2014/main" id="{04BECAB1-5EBD-4BC7-8F7A-8B4CA80746C4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3764623" y="4624131"/>
            <a:ext cx="2105186" cy="365125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17" name="Segnaposto testo 8">
            <a:extLst>
              <a:ext uri="{FF2B5EF4-FFF2-40B4-BE49-F238E27FC236}">
                <a16:creationId xmlns:a16="http://schemas.microsoft.com/office/drawing/2014/main" id="{8D671F83-5A25-4513-86E5-FFBF3BF3106F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3764623" y="4993009"/>
            <a:ext cx="2105186" cy="365125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19" name="Segnaposto testo 8">
            <a:extLst>
              <a:ext uri="{FF2B5EF4-FFF2-40B4-BE49-F238E27FC236}">
                <a16:creationId xmlns:a16="http://schemas.microsoft.com/office/drawing/2014/main" id="{F6EE3639-A148-489C-A695-7EA2313AEF3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6314296" y="4624131"/>
            <a:ext cx="2105186" cy="365125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20" name="Segnaposto testo 8">
            <a:extLst>
              <a:ext uri="{FF2B5EF4-FFF2-40B4-BE49-F238E27FC236}">
                <a16:creationId xmlns:a16="http://schemas.microsoft.com/office/drawing/2014/main" id="{BB55BB21-9247-450C-9A9D-D2AD9161E10F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6314296" y="4993009"/>
            <a:ext cx="2105186" cy="365125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22" name="Segnaposto testo 8">
            <a:extLst>
              <a:ext uri="{FF2B5EF4-FFF2-40B4-BE49-F238E27FC236}">
                <a16:creationId xmlns:a16="http://schemas.microsoft.com/office/drawing/2014/main" id="{934A7F7B-4591-45E6-AF17-EC81162B7336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8863969" y="4624131"/>
            <a:ext cx="2105186" cy="365125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23" name="Segnaposto testo 8">
            <a:extLst>
              <a:ext uri="{FF2B5EF4-FFF2-40B4-BE49-F238E27FC236}">
                <a16:creationId xmlns:a16="http://schemas.microsoft.com/office/drawing/2014/main" id="{730702B6-2129-4FAB-8868-58B59C11FFCD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8863969" y="4993009"/>
            <a:ext cx="2105186" cy="365125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24" name="Segnaposto data 4">
            <a:extLst>
              <a:ext uri="{FF2B5EF4-FFF2-40B4-BE49-F238E27FC236}">
                <a16:creationId xmlns:a16="http://schemas.microsoft.com/office/drawing/2014/main" id="{AD0AC7DB-F500-41DA-8326-3ED61B33F9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29/7/20XX</a:t>
            </a:r>
          </a:p>
        </p:txBody>
      </p:sp>
      <p:sp>
        <p:nvSpPr>
          <p:cNvPr id="25" name="Segnaposto piè di pagina 5">
            <a:extLst>
              <a:ext uri="{FF2B5EF4-FFF2-40B4-BE49-F238E27FC236}">
                <a16:creationId xmlns:a16="http://schemas.microsoft.com/office/drawing/2014/main" id="{798612DF-528A-42D7-8634-25EFF6159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Orientamento dei dipendenti</a:t>
            </a:r>
          </a:p>
        </p:txBody>
      </p:sp>
      <p:sp>
        <p:nvSpPr>
          <p:cNvPr id="26" name="Segnaposto numero diapositiva 6">
            <a:extLst>
              <a:ext uri="{FF2B5EF4-FFF2-40B4-BE49-F238E27FC236}">
                <a16:creationId xmlns:a16="http://schemas.microsoft.com/office/drawing/2014/main" id="{1E3817B4-A707-4ACC-9CAC-E32B5E0A4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‹#›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663862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0" y="822325"/>
            <a:ext cx="5684520" cy="1325563"/>
          </a:xfrm>
        </p:spPr>
        <p:txBody>
          <a:bodyPr rtlCol="0" anchor="b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669280" y="2595562"/>
            <a:ext cx="5684520" cy="3181034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29197FF6-6321-41EE-A0C4-DEC0761A3C01}"/>
              </a:ext>
            </a:extLst>
          </p:cNvPr>
          <p:cNvSpPr/>
          <p:nvPr userDrawn="1"/>
        </p:nvSpPr>
        <p:spPr>
          <a:xfrm>
            <a:off x="0" y="0"/>
            <a:ext cx="4175760" cy="38404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E545EFDD-D97D-44D9-8A6D-0FACEE0964B3}"/>
              </a:ext>
            </a:extLst>
          </p:cNvPr>
          <p:cNvSpPr/>
          <p:nvPr userDrawn="1"/>
        </p:nvSpPr>
        <p:spPr>
          <a:xfrm flipV="1">
            <a:off x="0" y="3840480"/>
            <a:ext cx="4175760" cy="2087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B54E59D1-0F68-4FA3-944D-63FCD442DA66}"/>
              </a:ext>
            </a:extLst>
          </p:cNvPr>
          <p:cNvSpPr/>
          <p:nvPr userDrawn="1"/>
        </p:nvSpPr>
        <p:spPr>
          <a:xfrm flipV="1">
            <a:off x="0" y="5928360"/>
            <a:ext cx="4175760" cy="929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21" name="Segnaposto data 4">
            <a:extLst>
              <a:ext uri="{FF2B5EF4-FFF2-40B4-BE49-F238E27FC236}">
                <a16:creationId xmlns:a16="http://schemas.microsoft.com/office/drawing/2014/main" id="{2FF674D8-A0B1-4D60-AB18-A733984F70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29/7/20XX</a:t>
            </a:r>
          </a:p>
        </p:txBody>
      </p:sp>
      <p:sp>
        <p:nvSpPr>
          <p:cNvPr id="22" name="Segnaposto piè di pagina 5">
            <a:extLst>
              <a:ext uri="{FF2B5EF4-FFF2-40B4-BE49-F238E27FC236}">
                <a16:creationId xmlns:a16="http://schemas.microsoft.com/office/drawing/2014/main" id="{7E0AFFFB-7406-40B3-B2D5-18288BEA5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r>
              <a:rPr lang="it-IT" noProof="0"/>
              <a:t>Orientamento dei dipendenti</a:t>
            </a:r>
          </a:p>
        </p:txBody>
      </p:sp>
      <p:sp>
        <p:nvSpPr>
          <p:cNvPr id="23" name="Segnaposto numero diapositiva 6">
            <a:extLst>
              <a:ext uri="{FF2B5EF4-FFF2-40B4-BE49-F238E27FC236}">
                <a16:creationId xmlns:a16="http://schemas.microsoft.com/office/drawing/2014/main" id="{0D2AF818-9E4C-485A-8EA3-3BD5917D5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‹#›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164587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due contenuti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2325"/>
            <a:ext cx="5684520" cy="1325563"/>
          </a:xfrm>
        </p:spPr>
        <p:txBody>
          <a:bodyPr rtlCol="0" anchor="b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595562"/>
            <a:ext cx="5684520" cy="441552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lang="en-US" sz="18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29197FF6-6321-41EE-A0C4-DEC0761A3C01}"/>
              </a:ext>
            </a:extLst>
          </p:cNvPr>
          <p:cNvSpPr/>
          <p:nvPr userDrawn="1"/>
        </p:nvSpPr>
        <p:spPr>
          <a:xfrm>
            <a:off x="8016240" y="0"/>
            <a:ext cx="2401389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E545EFDD-D97D-44D9-8A6D-0FACEE0964B3}"/>
              </a:ext>
            </a:extLst>
          </p:cNvPr>
          <p:cNvSpPr/>
          <p:nvPr userDrawn="1"/>
        </p:nvSpPr>
        <p:spPr>
          <a:xfrm flipV="1">
            <a:off x="10417629" y="0"/>
            <a:ext cx="177437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B54E59D1-0F68-4FA3-944D-63FCD442DA66}"/>
              </a:ext>
            </a:extLst>
          </p:cNvPr>
          <p:cNvSpPr/>
          <p:nvPr userDrawn="1"/>
        </p:nvSpPr>
        <p:spPr>
          <a:xfrm flipV="1">
            <a:off x="11800114" y="0"/>
            <a:ext cx="39188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620C3808-5997-40A2-83EF-E2136C52EFE1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838200" y="4529818"/>
            <a:ext cx="5684520" cy="441552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lang="en-US" sz="1800" b="1" kern="120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it-IT" noProof="0"/>
              <a:t>Fare clic per modificare lo stile del titolo</a:t>
            </a:r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EAD9A34D-2599-4944-8F4B-6953690367EE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838200" y="3040514"/>
            <a:ext cx="5684520" cy="1106942"/>
          </a:xfrm>
        </p:spPr>
        <p:txBody>
          <a:bodyPr rtlCol="0"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4D123A04-698E-4E6B-BB2C-C4FCA2CFBB9A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838200" y="4993888"/>
            <a:ext cx="5684520" cy="1106942"/>
          </a:xfrm>
        </p:spPr>
        <p:txBody>
          <a:bodyPr rtlCol="0"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4" name="Segnaposto data 4">
            <a:extLst>
              <a:ext uri="{FF2B5EF4-FFF2-40B4-BE49-F238E27FC236}">
                <a16:creationId xmlns:a16="http://schemas.microsoft.com/office/drawing/2014/main" id="{8BC6F0B0-7E88-4658-BED0-B126DDE797A0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r>
              <a:rPr lang="it-IT" noProof="0"/>
              <a:t>29/7/20XX</a:t>
            </a:r>
          </a:p>
        </p:txBody>
      </p:sp>
      <p:sp>
        <p:nvSpPr>
          <p:cNvPr id="15" name="Segnaposto piè di pagina 5">
            <a:extLst>
              <a:ext uri="{FF2B5EF4-FFF2-40B4-BE49-F238E27FC236}">
                <a16:creationId xmlns:a16="http://schemas.microsoft.com/office/drawing/2014/main" id="{1B454B68-B7BD-4197-BF00-63964D76348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r>
              <a:rPr lang="it-IT" noProof="0"/>
              <a:t>Orientamento dei dipendenti</a:t>
            </a:r>
          </a:p>
        </p:txBody>
      </p:sp>
      <p:sp>
        <p:nvSpPr>
          <p:cNvPr id="16" name="Segnaposto numero diapositiva 6">
            <a:extLst>
              <a:ext uri="{FF2B5EF4-FFF2-40B4-BE49-F238E27FC236}">
                <a16:creationId xmlns:a16="http://schemas.microsoft.com/office/drawing/2014/main" id="{BAA42605-D696-484D-B611-62CB3140EAC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5"/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‹#›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65568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quattro contenuti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>
            <a:extLst>
              <a:ext uri="{FF2B5EF4-FFF2-40B4-BE49-F238E27FC236}">
                <a16:creationId xmlns:a16="http://schemas.microsoft.com/office/drawing/2014/main" id="{C2A3DF3F-0A0C-4018-A9D5-6DE43170F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742" y="822325"/>
            <a:ext cx="9329058" cy="1325563"/>
          </a:xfrm>
        </p:spPr>
        <p:txBody>
          <a:bodyPr rtlCol="0" anchor="b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B2E9ED8E-C27B-434B-BABA-E66DF12C503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024742" y="2595562"/>
            <a:ext cx="4334689" cy="474211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CA9EBAE4-D52F-453F-8270-8B6E097489BF}"/>
              </a:ext>
            </a:extLst>
          </p:cNvPr>
          <p:cNvSpPr/>
          <p:nvPr userDrawn="1"/>
        </p:nvSpPr>
        <p:spPr>
          <a:xfrm>
            <a:off x="0" y="-1"/>
            <a:ext cx="674914" cy="68579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E9FC540D-D53A-486F-96EA-3488254DA8F1}"/>
              </a:ext>
            </a:extLst>
          </p:cNvPr>
          <p:cNvSpPr/>
          <p:nvPr userDrawn="1"/>
        </p:nvSpPr>
        <p:spPr>
          <a:xfrm flipV="1">
            <a:off x="674914" y="0"/>
            <a:ext cx="67491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4" name="Segnaposto contenuto 2">
            <a:extLst>
              <a:ext uri="{FF2B5EF4-FFF2-40B4-BE49-F238E27FC236}">
                <a16:creationId xmlns:a16="http://schemas.microsoft.com/office/drawing/2014/main" id="{AA5699F8-E412-4D90-AD9E-5A933F03D67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019111" y="2595562"/>
            <a:ext cx="4334689" cy="474211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5" name="Segnaposto contenuto 2">
            <a:extLst>
              <a:ext uri="{FF2B5EF4-FFF2-40B4-BE49-F238E27FC236}">
                <a16:creationId xmlns:a16="http://schemas.microsoft.com/office/drawing/2014/main" id="{3C6CD4EE-A2DF-4227-8E8E-061E1811B311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2024742" y="4446132"/>
            <a:ext cx="4334689" cy="474211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6" name="Segnaposto contenuto 2">
            <a:extLst>
              <a:ext uri="{FF2B5EF4-FFF2-40B4-BE49-F238E27FC236}">
                <a16:creationId xmlns:a16="http://schemas.microsoft.com/office/drawing/2014/main" id="{2BD7E863-25A7-4713-A3A0-9A5F432FE00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019111" y="4446132"/>
            <a:ext cx="4334689" cy="474211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7" name="Segnaposto contenuto 2">
            <a:extLst>
              <a:ext uri="{FF2B5EF4-FFF2-40B4-BE49-F238E27FC236}">
                <a16:creationId xmlns:a16="http://schemas.microsoft.com/office/drawing/2014/main" id="{13EEC52D-9939-4E0F-B26E-6287735877FF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2024740" y="3069773"/>
            <a:ext cx="4334689" cy="1219201"/>
          </a:xfrm>
        </p:spPr>
        <p:txBody>
          <a:bodyPr rtlCol="0"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8" name="Segnaposto contenuto 2">
            <a:extLst>
              <a:ext uri="{FF2B5EF4-FFF2-40B4-BE49-F238E27FC236}">
                <a16:creationId xmlns:a16="http://schemas.microsoft.com/office/drawing/2014/main" id="{3F6A9263-89CC-446B-AA55-FA0F0180A706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019109" y="3069773"/>
            <a:ext cx="4334689" cy="1219201"/>
          </a:xfrm>
        </p:spPr>
        <p:txBody>
          <a:bodyPr rtlCol="0"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9" name="Segnaposto contenuto 2">
            <a:extLst>
              <a:ext uri="{FF2B5EF4-FFF2-40B4-BE49-F238E27FC236}">
                <a16:creationId xmlns:a16="http://schemas.microsoft.com/office/drawing/2014/main" id="{73A562DC-F1FD-4766-B507-CC08FBA1EE68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2024740" y="4920343"/>
            <a:ext cx="4334689" cy="1219201"/>
          </a:xfrm>
        </p:spPr>
        <p:txBody>
          <a:bodyPr rtlCol="0"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20" name="Segnaposto contenuto 2">
            <a:extLst>
              <a:ext uri="{FF2B5EF4-FFF2-40B4-BE49-F238E27FC236}">
                <a16:creationId xmlns:a16="http://schemas.microsoft.com/office/drawing/2014/main" id="{B4A99B91-CC4B-4964-B372-94ED4BB9A772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7019109" y="4920343"/>
            <a:ext cx="4334689" cy="1219201"/>
          </a:xfrm>
        </p:spPr>
        <p:txBody>
          <a:bodyPr rtlCol="0"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21" name="Segnaposto data 4">
            <a:extLst>
              <a:ext uri="{FF2B5EF4-FFF2-40B4-BE49-F238E27FC236}">
                <a16:creationId xmlns:a16="http://schemas.microsoft.com/office/drawing/2014/main" id="{5413A312-123E-4C7A-864E-C120568D6037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2024740" y="6356350"/>
            <a:ext cx="1556659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r>
              <a:rPr lang="it-IT" noProof="0"/>
              <a:t>29/7/20XX</a:t>
            </a:r>
          </a:p>
        </p:txBody>
      </p:sp>
      <p:sp>
        <p:nvSpPr>
          <p:cNvPr id="22" name="Segnaposto piè di pagina 5">
            <a:extLst>
              <a:ext uri="{FF2B5EF4-FFF2-40B4-BE49-F238E27FC236}">
                <a16:creationId xmlns:a16="http://schemas.microsoft.com/office/drawing/2014/main" id="{F3306EE3-B07E-48BA-A4EE-EAFE9A458C3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4038600" y="6356350"/>
            <a:ext cx="5268686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r>
              <a:rPr lang="it-IT" noProof="0"/>
              <a:t>Orientamento dei dipendenti</a:t>
            </a:r>
          </a:p>
        </p:txBody>
      </p:sp>
      <p:sp>
        <p:nvSpPr>
          <p:cNvPr id="23" name="Segnaposto numero diapositiva 6">
            <a:extLst>
              <a:ext uri="{FF2B5EF4-FFF2-40B4-BE49-F238E27FC236}">
                <a16:creationId xmlns:a16="http://schemas.microsoft.com/office/drawing/2014/main" id="{6A049DF0-5C6A-4542-841D-C03F62304820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9764486" y="6356350"/>
            <a:ext cx="1589314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‹#›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482153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 a sinistr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>
            <a:extLst>
              <a:ext uri="{FF2B5EF4-FFF2-40B4-BE49-F238E27FC236}">
                <a16:creationId xmlns:a16="http://schemas.microsoft.com/office/drawing/2014/main" id="{79BF9015-BE24-42C7-B20B-596FE57DE3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73480" y="3864426"/>
            <a:ext cx="5684520" cy="737734"/>
          </a:xfrm>
        </p:spPr>
        <p:txBody>
          <a:bodyPr rtlCol="0" anchor="b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il titolo</a:t>
            </a:r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37368391-D103-4780-88AC-9746C035960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73480" y="4879291"/>
            <a:ext cx="5684520" cy="1325563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AA0B4B24-EFFA-49CE-88D9-B8E2ECE17208}"/>
              </a:ext>
            </a:extLst>
          </p:cNvPr>
          <p:cNvSpPr/>
          <p:nvPr userDrawn="1"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A94AD39F-C2DD-4F6A-8AB9-EA5E0024EB1C}"/>
              </a:ext>
            </a:extLst>
          </p:cNvPr>
          <p:cNvSpPr/>
          <p:nvPr userDrawn="1"/>
        </p:nvSpPr>
        <p:spPr>
          <a:xfrm flipV="1">
            <a:off x="8016240" y="0"/>
            <a:ext cx="417576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4" name="Segnaposto data 4">
            <a:extLst>
              <a:ext uri="{FF2B5EF4-FFF2-40B4-BE49-F238E27FC236}">
                <a16:creationId xmlns:a16="http://schemas.microsoft.com/office/drawing/2014/main" id="{38ABA718-1AEF-413D-964E-FA9CA8EDD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r>
              <a:rPr lang="it-IT" noProof="0"/>
              <a:t>29/7/20XX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0EE83AD3-B30F-42CE-99A0-D50CDB9C951F}"/>
              </a:ext>
            </a:extLst>
          </p:cNvPr>
          <p:cNvSpPr/>
          <p:nvPr userDrawn="1"/>
        </p:nvSpPr>
        <p:spPr>
          <a:xfrm>
            <a:off x="8011886" y="3429000"/>
            <a:ext cx="4180114" cy="3429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5" name="Segnaposto piè di pagina 5">
            <a:extLst>
              <a:ext uri="{FF2B5EF4-FFF2-40B4-BE49-F238E27FC236}">
                <a16:creationId xmlns:a16="http://schemas.microsoft.com/office/drawing/2014/main" id="{BCCB3A69-6840-43C8-94EB-C3EF41DBC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r>
              <a:rPr lang="it-IT" noProof="0"/>
              <a:t>Orientamento dei dipendenti</a:t>
            </a:r>
          </a:p>
        </p:txBody>
      </p:sp>
      <p:sp>
        <p:nvSpPr>
          <p:cNvPr id="16" name="Segnaposto numero diapositiva 6">
            <a:extLst>
              <a:ext uri="{FF2B5EF4-FFF2-40B4-BE49-F238E27FC236}">
                <a16:creationId xmlns:a16="http://schemas.microsoft.com/office/drawing/2014/main" id="{B374594B-C272-477C-B1DB-A1E214CED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‹#›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694643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sto al centro con bordo superior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3740" y="1957701"/>
            <a:ext cx="5684520" cy="1305562"/>
          </a:xfrm>
        </p:spPr>
        <p:txBody>
          <a:bodyPr rtlCol="0" anchor="b"/>
          <a:lstStyle>
            <a:lvl1pPr algn="ctr">
              <a:defRPr b="1">
                <a:solidFill>
                  <a:schemeClr val="accent4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253740" y="3429000"/>
            <a:ext cx="5684520" cy="2347596"/>
          </a:xfrm>
        </p:spPr>
        <p:txBody>
          <a:bodyPr rtlCol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accent4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2B217CA4-9423-45D5-AD1D-2415B600F1DD}"/>
              </a:ext>
            </a:extLst>
          </p:cNvPr>
          <p:cNvSpPr/>
          <p:nvPr userDrawn="1"/>
        </p:nvSpPr>
        <p:spPr>
          <a:xfrm>
            <a:off x="0" y="0"/>
            <a:ext cx="12192000" cy="10814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F525B7F-8292-4AE6-B9B3-F6C0621F1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29/7/20XX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3E86D52-9DFB-4D69-BF39-2C163B394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Orientamento dei dipendenti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0B91A39-D816-4317-AA23-55510F9D3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‹#›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981607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sto al centro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3740" y="1957701"/>
            <a:ext cx="5684520" cy="1305562"/>
          </a:xfrm>
        </p:spPr>
        <p:txBody>
          <a:bodyPr rtlCol="0" anchor="b"/>
          <a:lstStyle>
            <a:lvl1pPr algn="ctr">
              <a:defRPr b="1">
                <a:solidFill>
                  <a:schemeClr val="accent4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253740" y="3429000"/>
            <a:ext cx="5684520" cy="2347596"/>
          </a:xfrm>
        </p:spPr>
        <p:txBody>
          <a:bodyPr rtlCol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accent4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D7B514D1-FFF2-4784-BC98-5C209566EB25}"/>
              </a:ext>
            </a:extLst>
          </p:cNvPr>
          <p:cNvSpPr/>
          <p:nvPr userDrawn="1"/>
        </p:nvSpPr>
        <p:spPr>
          <a:xfrm>
            <a:off x="0" y="0"/>
            <a:ext cx="191588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9F775047-FCCD-48A9-AE4B-E4619B3FA069}"/>
              </a:ext>
            </a:extLst>
          </p:cNvPr>
          <p:cNvSpPr/>
          <p:nvPr userDrawn="1"/>
        </p:nvSpPr>
        <p:spPr>
          <a:xfrm>
            <a:off x="10276114" y="0"/>
            <a:ext cx="191588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8" name="Segnaposto data 4">
            <a:extLst>
              <a:ext uri="{FF2B5EF4-FFF2-40B4-BE49-F238E27FC236}">
                <a16:creationId xmlns:a16="http://schemas.microsoft.com/office/drawing/2014/main" id="{E57E5351-59BE-4BC8-83D8-BABF23172D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5"/>
                </a:solidFill>
              </a:defRPr>
            </a:lvl1pPr>
          </a:lstStyle>
          <a:p>
            <a:pPr rtl="0"/>
            <a:r>
              <a:rPr lang="it-IT" noProof="0"/>
              <a:t>29/7/20XX</a:t>
            </a:r>
          </a:p>
        </p:txBody>
      </p:sp>
      <p:sp>
        <p:nvSpPr>
          <p:cNvPr id="9" name="Segnaposto piè di pagina 5">
            <a:extLst>
              <a:ext uri="{FF2B5EF4-FFF2-40B4-BE49-F238E27FC236}">
                <a16:creationId xmlns:a16="http://schemas.microsoft.com/office/drawing/2014/main" id="{7F2C600D-D61A-47D7-88A2-66D269DCB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Orientamento dei dipendenti</a:t>
            </a:r>
          </a:p>
        </p:txBody>
      </p:sp>
      <p:sp>
        <p:nvSpPr>
          <p:cNvPr id="10" name="Segnaposto numero diapositiva 6">
            <a:extLst>
              <a:ext uri="{FF2B5EF4-FFF2-40B4-BE49-F238E27FC236}">
                <a16:creationId xmlns:a16="http://schemas.microsoft.com/office/drawing/2014/main" id="{E257B2EA-F7F2-4B84-A989-76BF9D0F8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5"/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‹#›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255526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tro contenuti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:a16="http://schemas.microsoft.com/office/drawing/2014/main" id="{E90D749F-1509-46B1-B8ED-3506AC084799}"/>
              </a:ext>
            </a:extLst>
          </p:cNvPr>
          <p:cNvSpPr/>
          <p:nvPr userDrawn="1"/>
        </p:nvSpPr>
        <p:spPr>
          <a:xfrm>
            <a:off x="0" y="0"/>
            <a:ext cx="12192000" cy="19814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07F18567-9326-411F-BA8D-561D58C7DD9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75607" y="4553832"/>
            <a:ext cx="2105186" cy="678667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Punto elenco 1</a:t>
            </a:r>
          </a:p>
        </p:txBody>
      </p:sp>
      <p:sp>
        <p:nvSpPr>
          <p:cNvPr id="11" name="Segnaposto testo 8">
            <a:extLst>
              <a:ext uri="{FF2B5EF4-FFF2-40B4-BE49-F238E27FC236}">
                <a16:creationId xmlns:a16="http://schemas.microsoft.com/office/drawing/2014/main" id="{97E7DC10-1618-471B-9441-C640C7FEDD3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620807" y="4553832"/>
            <a:ext cx="2105186" cy="678667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Punto elenco 2</a:t>
            </a:r>
          </a:p>
        </p:txBody>
      </p:sp>
      <p:sp>
        <p:nvSpPr>
          <p:cNvPr id="13" name="Segnaposto testo 8">
            <a:extLst>
              <a:ext uri="{FF2B5EF4-FFF2-40B4-BE49-F238E27FC236}">
                <a16:creationId xmlns:a16="http://schemas.microsoft.com/office/drawing/2014/main" id="{FDB26B40-5901-4EF0-BCF0-55677E28B17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466007" y="4553832"/>
            <a:ext cx="2105186" cy="678667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Punto elenco 3</a:t>
            </a:r>
          </a:p>
        </p:txBody>
      </p:sp>
      <p:sp>
        <p:nvSpPr>
          <p:cNvPr id="15" name="Segnaposto testo 8">
            <a:extLst>
              <a:ext uri="{FF2B5EF4-FFF2-40B4-BE49-F238E27FC236}">
                <a16:creationId xmlns:a16="http://schemas.microsoft.com/office/drawing/2014/main" id="{9CB783F5-ED01-464E-9185-F05CFA0E84C4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311207" y="4553832"/>
            <a:ext cx="2105186" cy="678667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Punto elenco 4</a:t>
            </a:r>
          </a:p>
        </p:txBody>
      </p:sp>
      <p:sp>
        <p:nvSpPr>
          <p:cNvPr id="21" name="Segnaposto immagine online 20">
            <a:extLst>
              <a:ext uri="{FF2B5EF4-FFF2-40B4-BE49-F238E27FC236}">
                <a16:creationId xmlns:a16="http://schemas.microsoft.com/office/drawing/2014/main" id="{D25CFAE9-00ED-42E0-BC9A-37BA858979B3}"/>
              </a:ext>
            </a:extLst>
          </p:cNvPr>
          <p:cNvSpPr>
            <a:spLocks noGrp="1"/>
          </p:cNvSpPr>
          <p:nvPr>
            <p:ph type="clipArt" sz="quarter" idx="48"/>
          </p:nvPr>
        </p:nvSpPr>
        <p:spPr>
          <a:xfrm>
            <a:off x="1090200" y="3080256"/>
            <a:ext cx="1476375" cy="1474788"/>
          </a:xfrm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it-IT" noProof="0"/>
              <a:t>Fare clic sull'icona per aggiungere un'immagine online</a:t>
            </a:r>
          </a:p>
        </p:txBody>
      </p:sp>
      <p:sp>
        <p:nvSpPr>
          <p:cNvPr id="22" name="Segnaposto immagine online 20">
            <a:extLst>
              <a:ext uri="{FF2B5EF4-FFF2-40B4-BE49-F238E27FC236}">
                <a16:creationId xmlns:a16="http://schemas.microsoft.com/office/drawing/2014/main" id="{280D5B0E-3D2E-4146-9670-B596E8EBD129}"/>
              </a:ext>
            </a:extLst>
          </p:cNvPr>
          <p:cNvSpPr>
            <a:spLocks noGrp="1"/>
          </p:cNvSpPr>
          <p:nvPr>
            <p:ph type="clipArt" sz="quarter" idx="49"/>
          </p:nvPr>
        </p:nvSpPr>
        <p:spPr>
          <a:xfrm>
            <a:off x="3935025" y="3080256"/>
            <a:ext cx="1476375" cy="1474788"/>
          </a:xfrm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it-IT" noProof="0"/>
              <a:t>Fare clic sull'icona per aggiungere un'immagine online</a:t>
            </a:r>
          </a:p>
        </p:txBody>
      </p:sp>
      <p:sp>
        <p:nvSpPr>
          <p:cNvPr id="23" name="Segnaposto immagine online 20">
            <a:extLst>
              <a:ext uri="{FF2B5EF4-FFF2-40B4-BE49-F238E27FC236}">
                <a16:creationId xmlns:a16="http://schemas.microsoft.com/office/drawing/2014/main" id="{03D89936-E0D7-4618-9E72-EC1467568C21}"/>
              </a:ext>
            </a:extLst>
          </p:cNvPr>
          <p:cNvSpPr>
            <a:spLocks noGrp="1"/>
          </p:cNvSpPr>
          <p:nvPr>
            <p:ph type="clipArt" sz="quarter" idx="50"/>
          </p:nvPr>
        </p:nvSpPr>
        <p:spPr>
          <a:xfrm>
            <a:off x="6779850" y="3079044"/>
            <a:ext cx="1476375" cy="1474788"/>
          </a:xfrm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it-IT" noProof="0"/>
              <a:t>Fare clic sull'icona per aggiungere un'immagine online</a:t>
            </a:r>
          </a:p>
        </p:txBody>
      </p:sp>
      <p:sp>
        <p:nvSpPr>
          <p:cNvPr id="24" name="Segnaposto immagine online 20">
            <a:extLst>
              <a:ext uri="{FF2B5EF4-FFF2-40B4-BE49-F238E27FC236}">
                <a16:creationId xmlns:a16="http://schemas.microsoft.com/office/drawing/2014/main" id="{08A2E99E-9F83-4666-BD35-056C88AEBFB1}"/>
              </a:ext>
            </a:extLst>
          </p:cNvPr>
          <p:cNvSpPr>
            <a:spLocks noGrp="1"/>
          </p:cNvSpPr>
          <p:nvPr>
            <p:ph type="clipArt" sz="quarter" idx="51"/>
          </p:nvPr>
        </p:nvSpPr>
        <p:spPr>
          <a:xfrm>
            <a:off x="9625612" y="3079044"/>
            <a:ext cx="1476375" cy="1474788"/>
          </a:xfrm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it-IT" noProof="0"/>
              <a:t>Fare clic sull'icona per aggiungere un'immagine online</a:t>
            </a:r>
          </a:p>
        </p:txBody>
      </p:sp>
      <p:sp>
        <p:nvSpPr>
          <p:cNvPr id="25" name="Segnaposto data 4">
            <a:extLst>
              <a:ext uri="{FF2B5EF4-FFF2-40B4-BE49-F238E27FC236}">
                <a16:creationId xmlns:a16="http://schemas.microsoft.com/office/drawing/2014/main" id="{8B2D064B-EC57-4EA9-96ED-918E61BFD5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29/7/20XX</a:t>
            </a:r>
          </a:p>
        </p:txBody>
      </p:sp>
      <p:sp>
        <p:nvSpPr>
          <p:cNvPr id="26" name="Segnaposto piè di pagina 5">
            <a:extLst>
              <a:ext uri="{FF2B5EF4-FFF2-40B4-BE49-F238E27FC236}">
                <a16:creationId xmlns:a16="http://schemas.microsoft.com/office/drawing/2014/main" id="{B2A70FF9-0C32-4443-A788-56E40DD78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Orientamento dei dipendenti</a:t>
            </a:r>
          </a:p>
        </p:txBody>
      </p:sp>
      <p:sp>
        <p:nvSpPr>
          <p:cNvPr id="27" name="Segnaposto numero diapositiva 6">
            <a:extLst>
              <a:ext uri="{FF2B5EF4-FFF2-40B4-BE49-F238E27FC236}">
                <a16:creationId xmlns:a16="http://schemas.microsoft.com/office/drawing/2014/main" id="{D51176E4-E898-4497-ACF7-72CFF75FE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‹#›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71523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, contenuto e quattro immagini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FBCCBC51-CB80-441C-9628-70A3BFA8C31A}"/>
              </a:ext>
            </a:extLst>
          </p:cNvPr>
          <p:cNvSpPr/>
          <p:nvPr userDrawn="1"/>
        </p:nvSpPr>
        <p:spPr>
          <a:xfrm>
            <a:off x="0" y="3429000"/>
            <a:ext cx="4876800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E90D749F-1509-46B1-B8ED-3506AC084799}"/>
              </a:ext>
            </a:extLst>
          </p:cNvPr>
          <p:cNvSpPr/>
          <p:nvPr userDrawn="1"/>
        </p:nvSpPr>
        <p:spPr>
          <a:xfrm>
            <a:off x="0" y="1"/>
            <a:ext cx="4876800" cy="342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200400" cy="2621139"/>
          </a:xfrm>
        </p:spPr>
        <p:txBody>
          <a:bodyPr rtlCol="0" anchor="b"/>
          <a:lstStyle>
            <a:lvl1pPr algn="l">
              <a:defRPr b="1">
                <a:solidFill>
                  <a:schemeClr val="accent4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07F18567-9326-411F-BA8D-561D58C7DD9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073368" y="2131457"/>
            <a:ext cx="2105186" cy="365126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Punto elenco 1</a:t>
            </a:r>
          </a:p>
        </p:txBody>
      </p:sp>
      <p:sp>
        <p:nvSpPr>
          <p:cNvPr id="11" name="Segnaposto testo 8">
            <a:extLst>
              <a:ext uri="{FF2B5EF4-FFF2-40B4-BE49-F238E27FC236}">
                <a16:creationId xmlns:a16="http://schemas.microsoft.com/office/drawing/2014/main" id="{97E7DC10-1618-471B-9441-C640C7FEDD3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924518" y="2131457"/>
            <a:ext cx="2105186" cy="365126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Punto elenco 2</a:t>
            </a:r>
          </a:p>
        </p:txBody>
      </p:sp>
      <p:sp>
        <p:nvSpPr>
          <p:cNvPr id="13" name="Segnaposto testo 8">
            <a:extLst>
              <a:ext uri="{FF2B5EF4-FFF2-40B4-BE49-F238E27FC236}">
                <a16:creationId xmlns:a16="http://schemas.microsoft.com/office/drawing/2014/main" id="{FDB26B40-5901-4EF0-BCF0-55677E28B17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074118" y="4874657"/>
            <a:ext cx="2105186" cy="365126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Punto elenco 3</a:t>
            </a:r>
          </a:p>
        </p:txBody>
      </p:sp>
      <p:sp>
        <p:nvSpPr>
          <p:cNvPr id="15" name="Segnaposto testo 8">
            <a:extLst>
              <a:ext uri="{FF2B5EF4-FFF2-40B4-BE49-F238E27FC236}">
                <a16:creationId xmlns:a16="http://schemas.microsoft.com/office/drawing/2014/main" id="{9CB783F5-ED01-464E-9185-F05CFA0E84C4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919318" y="4874657"/>
            <a:ext cx="2105186" cy="365126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Punto elenco 4</a:t>
            </a:r>
          </a:p>
        </p:txBody>
      </p:sp>
      <p:sp>
        <p:nvSpPr>
          <p:cNvPr id="21" name="Segnaposto immagine online 20">
            <a:extLst>
              <a:ext uri="{FF2B5EF4-FFF2-40B4-BE49-F238E27FC236}">
                <a16:creationId xmlns:a16="http://schemas.microsoft.com/office/drawing/2014/main" id="{D25CFAE9-00ED-42E0-BC9A-37BA858979B3}"/>
              </a:ext>
            </a:extLst>
          </p:cNvPr>
          <p:cNvSpPr>
            <a:spLocks noGrp="1"/>
          </p:cNvSpPr>
          <p:nvPr>
            <p:ph type="clipArt" sz="quarter" idx="48"/>
          </p:nvPr>
        </p:nvSpPr>
        <p:spPr>
          <a:xfrm>
            <a:off x="6387961" y="643469"/>
            <a:ext cx="1476375" cy="1474788"/>
          </a:xfrm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it-IT" noProof="0"/>
              <a:t>Fare clic sull'icona per aggiungere un'immagine online</a:t>
            </a:r>
          </a:p>
        </p:txBody>
      </p:sp>
      <p:sp>
        <p:nvSpPr>
          <p:cNvPr id="22" name="Segnaposto immagine online 20">
            <a:extLst>
              <a:ext uri="{FF2B5EF4-FFF2-40B4-BE49-F238E27FC236}">
                <a16:creationId xmlns:a16="http://schemas.microsoft.com/office/drawing/2014/main" id="{280D5B0E-3D2E-4146-9670-B596E8EBD129}"/>
              </a:ext>
            </a:extLst>
          </p:cNvPr>
          <p:cNvSpPr>
            <a:spLocks noGrp="1"/>
          </p:cNvSpPr>
          <p:nvPr>
            <p:ph type="clipArt" sz="quarter" idx="49"/>
          </p:nvPr>
        </p:nvSpPr>
        <p:spPr>
          <a:xfrm>
            <a:off x="9238736" y="643469"/>
            <a:ext cx="1476375" cy="1474788"/>
          </a:xfrm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it-IT" noProof="0"/>
              <a:t>Fare clic sull'icona per aggiungere un'immagine online</a:t>
            </a:r>
          </a:p>
        </p:txBody>
      </p:sp>
      <p:sp>
        <p:nvSpPr>
          <p:cNvPr id="23" name="Segnaposto immagine online 20">
            <a:extLst>
              <a:ext uri="{FF2B5EF4-FFF2-40B4-BE49-F238E27FC236}">
                <a16:creationId xmlns:a16="http://schemas.microsoft.com/office/drawing/2014/main" id="{03D89936-E0D7-4618-9E72-EC1467568C21}"/>
              </a:ext>
            </a:extLst>
          </p:cNvPr>
          <p:cNvSpPr>
            <a:spLocks noGrp="1"/>
          </p:cNvSpPr>
          <p:nvPr>
            <p:ph type="clipArt" sz="quarter" idx="50"/>
          </p:nvPr>
        </p:nvSpPr>
        <p:spPr>
          <a:xfrm>
            <a:off x="6387961" y="3385457"/>
            <a:ext cx="1476375" cy="1474788"/>
          </a:xfrm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it-IT" noProof="0"/>
              <a:t>Fare clic sull'icona per aggiungere un'immagine online</a:t>
            </a:r>
          </a:p>
        </p:txBody>
      </p:sp>
      <p:sp>
        <p:nvSpPr>
          <p:cNvPr id="24" name="Segnaposto immagine online 20">
            <a:extLst>
              <a:ext uri="{FF2B5EF4-FFF2-40B4-BE49-F238E27FC236}">
                <a16:creationId xmlns:a16="http://schemas.microsoft.com/office/drawing/2014/main" id="{08A2E99E-9F83-4666-BD35-056C88AEBFB1}"/>
              </a:ext>
            </a:extLst>
          </p:cNvPr>
          <p:cNvSpPr>
            <a:spLocks noGrp="1"/>
          </p:cNvSpPr>
          <p:nvPr>
            <p:ph type="clipArt" sz="quarter" idx="51"/>
          </p:nvPr>
        </p:nvSpPr>
        <p:spPr>
          <a:xfrm>
            <a:off x="9233723" y="3385457"/>
            <a:ext cx="1476375" cy="1474788"/>
          </a:xfrm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it-IT" noProof="0"/>
              <a:t>Fare clic sull'icona per aggiungere un'immagine online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8A1CBAE-F2E5-4866-A865-C55E62573492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838200" y="4112198"/>
            <a:ext cx="3200400" cy="1395974"/>
          </a:xfrm>
        </p:spPr>
        <p:txBody>
          <a:bodyPr rtlCol="0"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6" name="Segnaposto testo 8">
            <a:extLst>
              <a:ext uri="{FF2B5EF4-FFF2-40B4-BE49-F238E27FC236}">
                <a16:creationId xmlns:a16="http://schemas.microsoft.com/office/drawing/2014/main" id="{DA996B3F-2EC7-495F-920F-B21C55D9428F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073368" y="2577595"/>
            <a:ext cx="2105186" cy="365126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Punto elenco 1</a:t>
            </a:r>
          </a:p>
        </p:txBody>
      </p:sp>
      <p:sp>
        <p:nvSpPr>
          <p:cNvPr id="17" name="Segnaposto testo 8">
            <a:extLst>
              <a:ext uri="{FF2B5EF4-FFF2-40B4-BE49-F238E27FC236}">
                <a16:creationId xmlns:a16="http://schemas.microsoft.com/office/drawing/2014/main" id="{8F06E2A5-B7ED-4E1B-9B77-DFF175FA257A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8924518" y="2577595"/>
            <a:ext cx="2105186" cy="365126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Punto elenco 2</a:t>
            </a:r>
          </a:p>
        </p:txBody>
      </p:sp>
      <p:sp>
        <p:nvSpPr>
          <p:cNvPr id="18" name="Segnaposto testo 8">
            <a:extLst>
              <a:ext uri="{FF2B5EF4-FFF2-40B4-BE49-F238E27FC236}">
                <a16:creationId xmlns:a16="http://schemas.microsoft.com/office/drawing/2014/main" id="{D12A97F1-04F3-48EA-99B9-030059505D9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6074118" y="5320795"/>
            <a:ext cx="2105186" cy="365126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Punto elenco 3</a:t>
            </a:r>
          </a:p>
        </p:txBody>
      </p:sp>
      <p:sp>
        <p:nvSpPr>
          <p:cNvPr id="19" name="Segnaposto testo 8">
            <a:extLst>
              <a:ext uri="{FF2B5EF4-FFF2-40B4-BE49-F238E27FC236}">
                <a16:creationId xmlns:a16="http://schemas.microsoft.com/office/drawing/2014/main" id="{8884A8E9-B6DB-4ADD-A85B-593F618E457A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919318" y="5320795"/>
            <a:ext cx="2105186" cy="365126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Punto elenco 4</a:t>
            </a:r>
          </a:p>
        </p:txBody>
      </p:sp>
      <p:sp>
        <p:nvSpPr>
          <p:cNvPr id="28" name="Segnaposto testo 4">
            <a:extLst>
              <a:ext uri="{FF2B5EF4-FFF2-40B4-BE49-F238E27FC236}">
                <a16:creationId xmlns:a16="http://schemas.microsoft.com/office/drawing/2014/main" id="{19E1EA5F-9EF0-45C3-94DD-6DF64F4DFA15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838201" y="5511642"/>
            <a:ext cx="3200400" cy="844707"/>
          </a:xfrm>
        </p:spPr>
        <p:txBody>
          <a:bodyPr rtlCol="0"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30" name="Segnaposto data 4">
            <a:extLst>
              <a:ext uri="{FF2B5EF4-FFF2-40B4-BE49-F238E27FC236}">
                <a16:creationId xmlns:a16="http://schemas.microsoft.com/office/drawing/2014/main" id="{5EBE65FE-7980-4861-93F3-178D1931E7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r>
              <a:rPr lang="it-IT" noProof="0"/>
              <a:t>29/7/20XX</a:t>
            </a:r>
          </a:p>
        </p:txBody>
      </p:sp>
      <p:sp>
        <p:nvSpPr>
          <p:cNvPr id="31" name="Segnaposto piè di pagina 5">
            <a:extLst>
              <a:ext uri="{FF2B5EF4-FFF2-40B4-BE49-F238E27FC236}">
                <a16:creationId xmlns:a16="http://schemas.microsoft.com/office/drawing/2014/main" id="{5941D839-A1FC-4620-8485-F69D66D59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r>
              <a:rPr lang="it-IT" noProof="0"/>
              <a:t>Orientamento dei dipendenti</a:t>
            </a:r>
          </a:p>
        </p:txBody>
      </p:sp>
      <p:sp>
        <p:nvSpPr>
          <p:cNvPr id="32" name="Segnaposto numero diapositiva 6">
            <a:extLst>
              <a:ext uri="{FF2B5EF4-FFF2-40B4-BE49-F238E27FC236}">
                <a16:creationId xmlns:a16="http://schemas.microsoft.com/office/drawing/2014/main" id="{B3B8613F-19BE-4CDB-BC4C-C321B4B8F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‹#›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1855734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77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1917CC-671D-47EA-B065-51E87EC27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29/7/20XX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Orientamento dei dipendenti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t>‹#›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7" r:id="rId3"/>
    <p:sldLayoutId id="2147483674" r:id="rId4"/>
    <p:sldLayoutId id="2147483671" r:id="rId5"/>
    <p:sldLayoutId id="2147483666" r:id="rId6"/>
    <p:sldLayoutId id="2147483669" r:id="rId7"/>
    <p:sldLayoutId id="2147483661" r:id="rId8"/>
    <p:sldLayoutId id="2147483676" r:id="rId9"/>
    <p:sldLayoutId id="2147483670" r:id="rId10"/>
    <p:sldLayoutId id="2147483667" r:id="rId11"/>
    <p:sldLayoutId id="2147483673" r:id="rId12"/>
    <p:sldLayoutId id="2147483651" r:id="rId13"/>
    <p:sldLayoutId id="2147483672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465970"/>
            <a:ext cx="5739882" cy="2387600"/>
          </a:xfrm>
        </p:spPr>
        <p:txBody>
          <a:bodyPr rtlCol="0">
            <a:normAutofit fontScale="90000"/>
          </a:bodyPr>
          <a:lstStyle/>
          <a:p>
            <a:pPr rtl="0"/>
            <a:r>
              <a:rPr lang="it-IT"/>
              <a:t>PROG-307.</a:t>
            </a:r>
            <a:br>
              <a:rPr lang="it-IT"/>
            </a:br>
            <a:r>
              <a:rPr lang="it-IT"/>
              <a:t>“LUMEN - </a:t>
            </a:r>
            <a:r>
              <a:rPr lang="it-IT" err="1"/>
              <a:t>ScUola</a:t>
            </a:r>
            <a:r>
              <a:rPr lang="it-IT"/>
              <a:t> Migrazione E </a:t>
            </a:r>
            <a:r>
              <a:rPr lang="it-IT" err="1"/>
              <a:t>iNtegrazione</a:t>
            </a:r>
            <a:r>
              <a:rPr lang="it-IT"/>
              <a:t>”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E3A5EC2-EE9B-01AE-6E53-48BEA94E08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666" y="356898"/>
            <a:ext cx="6076950" cy="1133475"/>
          </a:xfrm>
          <a:prstGeom prst="rect">
            <a:avLst/>
          </a:prstGeom>
        </p:spPr>
      </p:pic>
      <p:sp>
        <p:nvSpPr>
          <p:cNvPr id="7" name="Sottotitolo 6">
            <a:extLst>
              <a:ext uri="{FF2B5EF4-FFF2-40B4-BE49-F238E27FC236}">
                <a16:creationId xmlns:a16="http://schemas.microsoft.com/office/drawing/2014/main" id="{38B2A2AC-8C27-23D3-1E5C-9948E22810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5159827"/>
            <a:ext cx="5908416" cy="1129213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it-IT" sz="29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Avviso pubblico per la presentazione di progetti da finanziare a valere sul Fondo Asilo, Migrazione e Integrazione 2021-2027 – Obiettivo Specifico 2. Migrazione legale e Integrazione – Misura di attuazione 2.d) – Ambito di applicazione 2.h) - Intervento c) Istruzione inclusiva “Interventi di rafforzamento dell’integrazione scolastica di alunni e studenti di Paesi terzi 2023-2026”</a:t>
            </a:r>
            <a:endParaRPr lang="it-IT" sz="29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2425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3D077F-1B39-016A-EC90-CB365319BB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8A6CAB-2C1E-4D0B-FC71-A2BB5610A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 Leonardo da Vinci Labico</a:t>
            </a:r>
            <a:endParaRPr lang="it-IT"/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E566FD78-5F46-BC49-1E82-126FF5E26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10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BB97F1DC-CCFC-B466-C1D5-4411CDC9B2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737115"/>
              </p:ext>
            </p:extLst>
          </p:nvPr>
        </p:nvGraphicFramePr>
        <p:xfrm>
          <a:off x="1214004" y="2069836"/>
          <a:ext cx="9763992" cy="432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6397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8677595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LAB ITALIANO L2 DA 30 ORE (INDICATIVAMENTE 4 ALL’ANNO)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LAB ED CIVICA DA 15 ORE (CON SUPPORTO DEL MEDIATORE)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2640699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ORIENTAMENTO INDIVIDUALE E DI GRUPPO (ORIENTATIVAMENTE 30 ORE ALL’ANNO)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289981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8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LAB PLURILINGUISMO DA 15 ORE (CON SUPPORTO DEL MEDIATORE)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1197777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Percorsi informativi per le famiglie delle scuole di ogni ordine e grado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7257549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Eventi di valorizzazione delle scuole ad alta complessità e nelle periferie urbane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1954502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Progettazione e realizzazioni protocolli, convenzioni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1801407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Mediazione linguistico-culturale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41399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2132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941565-E682-9B61-30D7-D6B585785B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BD592C-CBB8-1BCF-B306-D688899CF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 Pio La Torre Roma</a:t>
            </a:r>
            <a:endParaRPr lang="it-IT"/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FB68CB2F-C94C-A4E4-7435-896827169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11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AAE9F32E-BCED-CB5F-97C0-AC1A1DA3E7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473998"/>
              </p:ext>
            </p:extLst>
          </p:nvPr>
        </p:nvGraphicFramePr>
        <p:xfrm>
          <a:off x="1214004" y="2069836"/>
          <a:ext cx="9763992" cy="378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6397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8677595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LAB ITALIANO L2 DA 30 ORE (INDICATIVAMENTE 4 ALL’ANNO)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TUTORAGGIO INDIVIDUALE E DI GRUPPO (ORIENTATIVAMENTE 20 ORE ALL’ANNO)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289981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LAB PLURILINGUISMO DA 15 ORE 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1197777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 DI SUPPORTO ALLO STUDIO DA 20 ORE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7257549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Sportello/Spazio di ascolto per le famiglie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1954502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Eventi scuola/territorio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1801407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Formazione docenti e ATA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41399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136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F9F4BB-62D3-FBD0-5F61-6518F8F1AA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A977C0-2A73-9D41-F382-19782F164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 W. A. Mozart Roma</a:t>
            </a:r>
            <a:endParaRPr lang="it-IT"/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DEB17507-9C81-5554-6018-B63047CBC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12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DD439BBE-3B0B-2165-288B-DCA589119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251938"/>
              </p:ext>
            </p:extLst>
          </p:nvPr>
        </p:nvGraphicFramePr>
        <p:xfrm>
          <a:off x="1214004" y="2069836"/>
          <a:ext cx="9763992" cy="432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6397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8677595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LAB ITALIANO L2 DA 30 ORE (INDICATIVAMENTE 4 ALL’ANNO)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LAB ED CIVICA DA 15 ORE (CON SUPPORTO DEL MEDIATORE)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755743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LAB PLURILINGUISMO DA 15 ORE 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1197777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 DI SUPPORTO ALLO STUDIO DA 20 ORE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7257549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Sportello/Spazio di ascolto per le famiglie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1954502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Eventi scuola/territorio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1801407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>
                          <a:effectLst/>
                        </a:rPr>
                        <a:t>Percorsi di promozione della scuola dell’infanzia con le famiglie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6852146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Mediazione linguistico-culturale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41399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2002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1BB31C-ACD1-6714-022B-A6F00A848C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741454-D602-17C1-30CB-149FE2811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 Francesca Morvillo Roma</a:t>
            </a:r>
            <a:endParaRPr lang="it-IT"/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7E843C9E-1671-4B9D-5E5C-002B1A2D8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13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78427A4F-8229-28C0-0B0E-CCF7515008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466347"/>
              </p:ext>
            </p:extLst>
          </p:nvPr>
        </p:nvGraphicFramePr>
        <p:xfrm>
          <a:off x="1214004" y="2069836"/>
          <a:ext cx="976399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6397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8677595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LAB ITALIANO L2 DA 30 ORE (INDICATIVAMENTE 4 ALL’ANNO)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LAB ED CIVICA DA 15 ORE (CON SUPPORTO DEL MEDIATORE)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755743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LAB EDUCATIVO/MOTIVAZIONALI DA 20 ORE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1197777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Sportello/Spazio di ascolto per le famiglie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1954502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>
                          <a:effectLst/>
                        </a:rPr>
                        <a:t>Percorsi di promozione della scuola dell’infanzia con le famiglie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6852146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Formazione docenti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41399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223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4A6FCB-63D1-716D-F882-6920BF5937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32A091-CADE-A36C-9328-0FF1598E4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 P. M. Corradini Roma</a:t>
            </a:r>
            <a:endParaRPr lang="it-IT"/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22D260B0-E34B-B8D2-E49C-D91B80F58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14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F809F7E4-A17E-80A3-AB32-6AA7C5BF48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654717"/>
              </p:ext>
            </p:extLst>
          </p:nvPr>
        </p:nvGraphicFramePr>
        <p:xfrm>
          <a:off x="1214004" y="2069836"/>
          <a:ext cx="976399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6397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8677595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LAB ITALIANO L2 DA 30 ORE (INDICATIVAMENTE 4 ALL’ANNO)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LAB ED CIVICA DA 15 ORE (CON SUPPORTO DEL MEDIATORE)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755743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LAB EDUCATIVO/MOTIVAZIONALI DA 20 ORE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1197777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 DI SUPPORTO ALLO STUDIO DA 20 ORE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8938460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Sportello/Spazio di ascolto per le famiglie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1954502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Mediazione Linguistico-culturale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41399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8605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CCBA37-B2B9-C8C4-5556-D3C365FC05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D9E189-AA26-2693-2E9B-713261365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 Superiore G. Sulpicio Veroli</a:t>
            </a:r>
            <a:endParaRPr lang="it-IT"/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8F7FA7CE-4DAE-FC65-9B4F-11AFC38BD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15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36C40022-7115-A172-15C5-A588B97B0C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269369"/>
              </p:ext>
            </p:extLst>
          </p:nvPr>
        </p:nvGraphicFramePr>
        <p:xfrm>
          <a:off x="1214004" y="2069836"/>
          <a:ext cx="976399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0096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8653896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LAB ITALIANO L2 DA 30 ORE (INDICATIVAMENTE 4 ALL’ANNO)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LAB ED CIVICA DA 15 ORE (CON SUPPORTO DEL MEDIATORE)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755743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LAB EDUCATIVO/MOTIVAZIONALI DA 20 ORE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1197777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TUTORAGGIO INDIVIDUALE E DI GRUPPO (ORIENTATIVAMENTE 40 ORE ALL’ANNO)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76009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ORIENTAMENTO INDIVIDUALE E DI GRUPPO (ORIENTATIVAMENTE 30 ORE ALL’ANNO)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1464499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Mediazione Linguistico-culturale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41399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4598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1D575C-2055-07AA-50C6-D85B3B39C5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E5F9C7-1467-287D-C183-4F17D9A6E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 Anzio III Anzio</a:t>
            </a:r>
            <a:endParaRPr lang="it-IT"/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802BD091-5FDB-BEFB-2185-ED20E38BA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16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3E4FBBF6-AE63-9AB4-32EE-B68769DAF1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589522"/>
              </p:ext>
            </p:extLst>
          </p:nvPr>
        </p:nvGraphicFramePr>
        <p:xfrm>
          <a:off x="1696604" y="2943519"/>
          <a:ext cx="9763992" cy="21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6397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8677595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LAB ITALIANO L2 DA 30 ORE (INDICATIVAMENTE 4 ALL’ANNO)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LAB ED CIVICA DA 15 ORE (CON SUPPORTO DEL MEDIATORE)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755743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Percorsi informativi per le famiglie delle scuole di ogni ordine e grado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6861465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 ore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Sportello/Spazio di ascolto per le famiglie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93973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22560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2F3257-0DCB-587E-7B02-4D448310B9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D166D8-C8D4-85E7-5A5D-B0D736CEA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 Piero Terracina Roma</a:t>
            </a:r>
            <a:endParaRPr lang="it-IT"/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AE20C599-FF63-605D-9281-D3F6F2B75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17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E1AA55CC-EE65-B944-A603-B0F21A691E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275610"/>
              </p:ext>
            </p:extLst>
          </p:nvPr>
        </p:nvGraphicFramePr>
        <p:xfrm>
          <a:off x="1589808" y="2172875"/>
          <a:ext cx="9763992" cy="432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6397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8677595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LAB ITALIANO L2 DA 30 ORE (INDICATIVAMENTE 4 ALL’ANNO)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>
                          <a:effectLst/>
                        </a:rPr>
                        <a:t>LAB PLURILINGUISMO DA 15 ORE 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755743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ORIENTAMENTO INDIVIDUALE E DI GRUPPO (ORIENTATIVAMENTE 30 ORE ALL’ANNO)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1883416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Percorsi informativi per le famiglie delle scuole di ogni ordine e grado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6861465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>
                          <a:effectLst/>
                        </a:rPr>
                        <a:t>Percorsi di promozione della scuola dell’infanzia con le famiglie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966479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ore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Sportello/Spazio di ascolto per le famiglie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9397309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Formazione docenti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3915851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Mediazione linguistico-culturale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31509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998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83072E-C4C4-5341-6481-A569C48D1C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FAB8DF-59AB-0CAD-D840-9B1FAEA45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 Leone Caetani Cisterna di Latina</a:t>
            </a:r>
            <a:endParaRPr lang="it-IT"/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1182E181-DFEE-35A1-18C1-24E268CD1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18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9A0DA3B0-9D0D-EC0E-EBC0-D0275B204B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30391"/>
              </p:ext>
            </p:extLst>
          </p:nvPr>
        </p:nvGraphicFramePr>
        <p:xfrm>
          <a:off x="1589808" y="2147475"/>
          <a:ext cx="9763992" cy="432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6397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8677595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LAB ITALIANO L2 DA 30 ORE (INDICATIVAMENTE 4 ALL’ANNO)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LAB ED CIVICA DA 15 ORE (CON SUPPORTO DEL MEDIATORE)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9886099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>
                          <a:effectLst/>
                        </a:rPr>
                        <a:t>LAB EDUCATIVO MOTIVAZIONALE DA 20 ORE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755743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>
                          <a:effectLst/>
                        </a:rPr>
                        <a:t>Percorsi di promozione della scuola dell’infanzia con le famiglie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966479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 ore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Sportello/Spazio di ascolto per le famiglie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9397309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Formazione docenti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3915851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Eventi scuola/territorio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0318363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Mediazione linguistico-culturale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31509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09348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74447B-57F9-9255-08CE-0A04EA9C3C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4A0D62-EFED-3E8D-D128-457251567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 Leone Caetani Cisterna di Latina</a:t>
            </a:r>
            <a:endParaRPr lang="it-IT"/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FCDE2176-C4F0-A6A4-0BEC-97D713940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19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068F6682-07BC-8D04-E7D6-12C7235E859C}"/>
              </a:ext>
            </a:extLst>
          </p:cNvPr>
          <p:cNvGraphicFramePr>
            <a:graphicFrameLocks noGrp="1"/>
          </p:cNvGraphicFramePr>
          <p:nvPr/>
        </p:nvGraphicFramePr>
        <p:xfrm>
          <a:off x="1589808" y="2147475"/>
          <a:ext cx="9763992" cy="432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6397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8677595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LAB ITALIANO L2 DA 30 ORE (INDICATIVAMENTE 4 ALL’ANNO)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LAB ED CIVICA DA 15 ORE (CON SUPPORTO DEL MEDIATORE)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9886099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>
                          <a:effectLst/>
                        </a:rPr>
                        <a:t>LAB EDUCATIVO MOTIVAZIONALE DA 20 ORE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755743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>
                          <a:effectLst/>
                        </a:rPr>
                        <a:t>Percorsi di promozione della scuola dell’infanzia con le famiglie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966479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 ore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Sportello/Spazio di ascolto per le famiglie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9397309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Formazione docenti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3915851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Eventi scuola/territorio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0318363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Mediazione linguistico-culturale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31509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8122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ggetto 6">
            <a:extLst>
              <a:ext uri="{FF2B5EF4-FFF2-40B4-BE49-F238E27FC236}">
                <a16:creationId xmlns:a16="http://schemas.microsoft.com/office/drawing/2014/main" id="{98CF784F-3CFC-7CB7-DCA1-23AED944E3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5785270"/>
              </p:ext>
            </p:extLst>
          </p:nvPr>
        </p:nvGraphicFramePr>
        <p:xfrm>
          <a:off x="1407160" y="1071418"/>
          <a:ext cx="8575040" cy="64405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7315200" imgH="5486400" progId="Acrobat.Document.DC">
                  <p:embed/>
                </p:oleObj>
              </mc:Choice>
              <mc:Fallback>
                <p:oleObj name="Acrobat Document" r:id="rId2" imgW="7315200" imgH="5486400" progId="Acrobat.Document.DC">
                  <p:embed/>
                  <p:pic>
                    <p:nvPicPr>
                      <p:cNvPr id="7" name="Oggetto 6">
                        <a:extLst>
                          <a:ext uri="{FF2B5EF4-FFF2-40B4-BE49-F238E27FC236}">
                            <a16:creationId xmlns:a16="http://schemas.microsoft.com/office/drawing/2014/main" id="{98CF784F-3CFC-7CB7-DCA1-23AED944E3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407160" y="1071418"/>
                        <a:ext cx="8575040" cy="64405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olo 1">
            <a:extLst>
              <a:ext uri="{FF2B5EF4-FFF2-40B4-BE49-F238E27FC236}">
                <a16:creationId xmlns:a16="http://schemas.microsoft.com/office/drawing/2014/main" id="{0B787848-430E-E61C-C767-D45EB3F3D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6080" y="-409579"/>
            <a:ext cx="5684520" cy="1305562"/>
          </a:xfrm>
        </p:spPr>
        <p:txBody>
          <a:bodyPr/>
          <a:lstStyle/>
          <a:p>
            <a:r>
              <a:rPr lang="it-IT"/>
              <a:t>Organigramma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D4A4A1F-1F26-6E6F-DB7B-ECDCB7147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it-IT" noProof="0"/>
              <a:t>06/04/2024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E95D2A7-50F4-04B2-66AC-BCAED0CE2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2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9981493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E05F7F-3156-C4F9-A547-4C38AB030D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9E1208-4AE0-1E28-EF31-49C503494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Università degli studi di Cassino e del Lazio Meridionale</a:t>
            </a:r>
            <a:endParaRPr lang="it-IT"/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675F137F-7758-6572-85E1-6113D45CB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20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DB2C4755-0EE1-ADF1-73D8-638F4CEF7E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22796"/>
              </p:ext>
            </p:extLst>
          </p:nvPr>
        </p:nvGraphicFramePr>
        <p:xfrm>
          <a:off x="1589808" y="2693575"/>
          <a:ext cx="9763992" cy="21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6397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8677595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Laboratori a tema dispersione scolastica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Formazione insegnanti e personale scolastico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9886099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>
                          <a:effectLst/>
                        </a:rPr>
                        <a:t>Produzione di materiali didattici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755743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Evento di progetto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96647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358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CD5C1E-0B3B-FD0E-03BD-6679605D84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2E4C46-474E-C05D-269F-DB151D008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Centro Servizi per il Volontariato del Lazio</a:t>
            </a:r>
            <a:endParaRPr lang="it-IT"/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1E99E700-B7A7-1316-AC6E-5C38B86AF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21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4B9825A1-925D-E087-BD5C-E3D8EA5343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50938"/>
              </p:ext>
            </p:extLst>
          </p:nvPr>
        </p:nvGraphicFramePr>
        <p:xfrm>
          <a:off x="1589808" y="2693575"/>
          <a:ext cx="976399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6397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8677595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 mesi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Call center DISCOL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Operatori Sportello DISCOL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9886099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>
                          <a:effectLst/>
                        </a:rPr>
                        <a:t>Facilitazione scuole/mediatori linguistico culturali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755743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Mediazione linguistico-culturale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966479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Report su prevenzione dinieghi scolastici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6935532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Materiali informativi multilingue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15079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89687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A92CA3-1553-CE47-6EEF-EB00E6F56C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90E7DC-535B-EFF7-2FA4-4B0712B5A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Fondazione ISMU ETS</a:t>
            </a:r>
            <a:endParaRPr lang="it-IT"/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CD7A56AC-28B5-7668-86C7-48B8F43E6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22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C2DC1A92-B679-C027-055E-87E0DCC3B3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150206"/>
              </p:ext>
            </p:extLst>
          </p:nvPr>
        </p:nvGraphicFramePr>
        <p:xfrm>
          <a:off x="1600200" y="2744375"/>
          <a:ext cx="9753600" cy="270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7100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8826500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642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Attività di accompagnamento (</a:t>
                      </a:r>
                      <a:r>
                        <a:rPr lang="it-IT" sz="1800" u="none" strike="noStrike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Tutorship</a:t>
                      </a:r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territoriale per tutte le scuole)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Modellizzazione e linee guida del progetto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0950026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Selezione e coordinamento Esperto legale e Revisore contabile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9886099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>
                          <a:effectLst/>
                        </a:rPr>
                        <a:t>Consulenza per la gestione amministrativa e la rendicontazione del progetto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755743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Monitoraggio e Valutazione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96647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549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35E3EA69-4E0E-41BD-8095-A124225A2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97000"/>
            <a:ext cx="11430000" cy="517652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1800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 progetto prevede il coinvolgimento di un’ampia </a:t>
            </a: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rete di scuole </a:t>
            </a:r>
            <a:r>
              <a:rPr lang="it-IT" sz="1800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che saranno direttamente impegnate della realizzazione delle azioni del progetto (su tutti i WP): </a:t>
            </a: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 Gianni Rodari Roma (Capofila);</a:t>
            </a:r>
            <a:r>
              <a:rPr lang="it-IT" sz="1800" b="1">
                <a:solidFill>
                  <a:srgbClr val="1F1E1E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 Parco di Veio Roma; IC Lido del Faro Fiumicino; IC Via Poseidone Roma; IC Leonardo da Vinci Labico; IC Pio La Torre Roma; IC W. A. Mozart Roma; IC Francesca Morvillo Roma; IC P. M. Corradini Roma, IC Superiore G. Sulpicio Veroli; IC Anzio III Anzio; IC Piero Terracina Roma; IC Leone Caetani Cisterna di Latina.</a:t>
            </a:r>
          </a:p>
          <a:p>
            <a:pPr algn="just">
              <a:spcBef>
                <a:spcPts val="0"/>
              </a:spcBef>
            </a:pPr>
            <a:endParaRPr lang="it-IT" sz="1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l’Università degli studi di Cassino e del Lazio Meridionale</a:t>
            </a:r>
            <a:r>
              <a:rPr lang="it-IT" sz="1800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che garantirà le attività relative al </a:t>
            </a:r>
            <a:r>
              <a:rPr lang="it-IT" sz="1800" err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capacity</a:t>
            </a:r>
            <a:r>
              <a:rPr lang="it-IT" sz="1800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building degli insegnanti e, più in generale, di tutto il personale scolastico.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it-IT" sz="1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1800">
                <a:solidFill>
                  <a:srgbClr val="1F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it-IT" sz="1800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ue enti privati senza scopo di lucro: </a:t>
            </a:r>
          </a:p>
          <a:p>
            <a:pPr algn="just">
              <a:spcBef>
                <a:spcPts val="0"/>
              </a:spcBef>
            </a:pPr>
            <a:r>
              <a:rPr lang="it-IT" sz="1800">
                <a:solidFill>
                  <a:srgbClr val="1F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Centro Servizi per il Volontariato del Lazio</a:t>
            </a:r>
            <a:r>
              <a:rPr lang="it-IT" sz="1800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che garantirà a tutte il territorio del Lazio, in stretto raccordo con le scuole, un servizio di sportello dedicato ai genitori degli alunni con background migratorio, con lo scopo ultimo di ridurre i dinieghi scolastici, e un servizio di mediazione linguistica-culturale; </a:t>
            </a:r>
          </a:p>
          <a:p>
            <a:pPr algn="just">
              <a:spcBef>
                <a:spcPts val="0"/>
              </a:spcBef>
            </a:pPr>
            <a:r>
              <a:rPr lang="it-IT" sz="1800">
                <a:solidFill>
                  <a:srgbClr val="1F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Fondazione ISMU ETS</a:t>
            </a:r>
            <a:r>
              <a:rPr lang="it-IT" sz="1800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che garantirà l’assistenza tecnica, il monitoraggio e la valutazione del progetto e collaborerà alla realizzazione di servizi di </a:t>
            </a:r>
            <a:r>
              <a:rPr lang="it-IT" sz="1800" err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capacity</a:t>
            </a:r>
            <a:r>
              <a:rPr lang="it-IT" sz="1800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building delle scuole.</a:t>
            </a:r>
            <a:endParaRPr lang="it-IT" sz="1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it-IT" sz="1800">
              <a:solidFill>
                <a:srgbClr val="1F1E1E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1800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progetto sarà </a:t>
            </a: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supervisionato e coordinato da USR Lazio</a:t>
            </a:r>
            <a:r>
              <a:rPr lang="it-IT" sz="1800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ente aderente della proposta.</a:t>
            </a:r>
            <a:endParaRPr lang="it-IT" sz="1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0"/>
            <a:r>
              <a:rPr lang="it-IT" sz="1800"/>
              <a:t>. 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28F602C-7F98-4C02-99D4-ED65E00D6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3</a:t>
            </a:fld>
            <a:endParaRPr lang="it-IT"/>
          </a:p>
        </p:txBody>
      </p:sp>
      <p:sp>
        <p:nvSpPr>
          <p:cNvPr id="7" name="Titolo 6">
            <a:extLst>
              <a:ext uri="{FF2B5EF4-FFF2-40B4-BE49-F238E27FC236}">
                <a16:creationId xmlns:a16="http://schemas.microsoft.com/office/drawing/2014/main" id="{C28F9DCD-44B4-80AA-F763-A144E6DD3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2140" y="192403"/>
            <a:ext cx="5684520" cy="723263"/>
          </a:xfrm>
        </p:spPr>
        <p:txBody>
          <a:bodyPr/>
          <a:lstStyle/>
          <a:p>
            <a:r>
              <a:rPr lang="it-IT"/>
              <a:t>RETE TERRITORIALE</a:t>
            </a:r>
          </a:p>
        </p:txBody>
      </p:sp>
    </p:spTree>
    <p:extLst>
      <p:ext uri="{BB962C8B-B14F-4D97-AF65-F5344CB8AC3E}">
        <p14:creationId xmlns:p14="http://schemas.microsoft.com/office/powerpoint/2010/main" val="2243494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419BFB6-F6C8-4D7F-28A9-7C7721DF3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4</a:t>
            </a:fld>
            <a:endParaRPr lang="it-IT" noProof="0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113A1B62-11D6-E466-4C69-FEBA08FAB8CE}"/>
              </a:ext>
            </a:extLst>
          </p:cNvPr>
          <p:cNvSpPr txBox="1"/>
          <p:nvPr/>
        </p:nvSpPr>
        <p:spPr>
          <a:xfrm>
            <a:off x="127000" y="1319360"/>
            <a:ext cx="11938000" cy="47541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OS1: Promuovere l’apprendimento/insegnamento dell’italiano lingua seconda e della cittadinanza attiva tra gli alunni con BM (background migratorio)</a:t>
            </a:r>
            <a:endParaRPr lang="it-IT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RA1: Conoscenza dell’italiano lingua seconda e delle basi della cittadinanza attiva e dell’educazione civica migliorata</a:t>
            </a:r>
            <a:endParaRPr lang="it-IT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it-IT" sz="140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it-IT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OS2: Prevenire l’insuccesso, il ritardo scolastico e la dispersione scolastica e formativa degli </a:t>
            </a:r>
            <a:endParaRPr lang="it-IT" sz="140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RA2: Fenomeni di insuccesso, ritardo scolastico e dispersione scolastica e formativa ridotti</a:t>
            </a:r>
            <a:endParaRPr lang="it-IT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it-IT" sz="140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it-IT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OS3: Valorizzare il plurilinguismo e la diversità linguistica </a:t>
            </a:r>
            <a:endParaRPr lang="it-IT" sz="140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it-IT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RA3: Processi e iniziative di promozione del plurilinguismo e della diversità linguistica accresciuti</a:t>
            </a:r>
            <a:endParaRPr lang="it-IT" sz="140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it-IT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it-IT" sz="140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it-IT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OS4: Promozione dell’inserimento nelle scuole dell’infanzia di alunni con BM</a:t>
            </a:r>
            <a:endParaRPr lang="it-IT" sz="140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RA4: Inserimenti nelle scuole dell’infanzia aumentati</a:t>
            </a:r>
            <a:endParaRPr lang="it-IT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it-IT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OS5: Promuovere il coinvolgimento e della partecipazione attiva delle famiglie degli alunni CTP</a:t>
            </a:r>
            <a:endParaRPr lang="it-IT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RA5: Partecipazione attiva delle famiglie rafforzata</a:t>
            </a:r>
            <a:endParaRPr lang="it-IT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it-IT" sz="140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it-IT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OS6: Valorizzare e sostenere le scuole in contesti di complessità sociale e nelle periferie urbane </a:t>
            </a:r>
            <a:endParaRPr lang="it-IT" sz="140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400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RA6: Scuole </a:t>
            </a:r>
            <a:r>
              <a:rPr lang="it-IT"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contesti di complessità sociale e nelle periferie urbane capacitate</a:t>
            </a:r>
            <a:endParaRPr lang="it-IT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1400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it-IT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1400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OS7: Rafforzare il sistema scolastico attraverso il </a:t>
            </a:r>
            <a:r>
              <a:rPr lang="it-IT" sz="1400" err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capacity</a:t>
            </a:r>
            <a:r>
              <a:rPr lang="it-IT" sz="1400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building dei docenti e degli operatori</a:t>
            </a:r>
            <a:endParaRPr lang="it-IT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1400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RA7: Crescita delle competenze del personale scolastico</a:t>
            </a:r>
            <a:endParaRPr lang="it-IT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D7A5945-0124-56C9-4C9B-5823140D3778}"/>
              </a:ext>
            </a:extLst>
          </p:cNvPr>
          <p:cNvSpPr txBox="1"/>
          <p:nvPr/>
        </p:nvSpPr>
        <p:spPr>
          <a:xfrm>
            <a:off x="2702560" y="131519"/>
            <a:ext cx="6096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4400" b="1">
                <a:solidFill>
                  <a:srgbClr val="1F1E1E"/>
                </a:solidFill>
                <a:effectLst/>
                <a:latin typeface="Skeena" pitchFamily="2" charset="0"/>
                <a:ea typeface="Calibri" panose="020F0502020204030204" pitchFamily="34" charset="0"/>
              </a:rPr>
              <a:t>OBIETTIVI e RISULTATI</a:t>
            </a:r>
            <a:endParaRPr lang="it-IT" sz="4400">
              <a:solidFill>
                <a:srgbClr val="000000"/>
              </a:solidFill>
              <a:effectLst/>
              <a:latin typeface="Skeena" pitchFamily="2" charset="0"/>
              <a:ea typeface="Calibri" panose="020F0502020204030204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32CF23F-7AE0-030B-0A38-CB2735B65D65}"/>
              </a:ext>
            </a:extLst>
          </p:cNvPr>
          <p:cNvSpPr txBox="1"/>
          <p:nvPr/>
        </p:nvSpPr>
        <p:spPr>
          <a:xfrm>
            <a:off x="7691120" y="2407920"/>
            <a:ext cx="4373880" cy="298427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OBIETTIVO GENERALE</a:t>
            </a:r>
            <a:endParaRPr lang="it-IT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18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it-IT" sz="180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it-IT" sz="1800" ker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Promuovere la realizzazione di interventi mirati a sostegno delle scuole e dell’utenza del Lazio, volti a rafforzare le politiche di integrazione scolastica di alunni e studenti, con particolare attenzione ai contesti multiculturali e periferici ed ai soggetti più vulnerabili, secondo un approccio multilivello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205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25197C-2EB6-617A-5DCF-A34BB2115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4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ATTIVITÀ</a:t>
            </a:r>
            <a:endParaRPr lang="it-IT" sz="4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42AF405C-C1FB-C00D-89F1-F7B78A547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5</a:t>
            </a:fld>
            <a:endParaRPr lang="it-IT" noProof="0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1373C789-FE40-FAE1-E936-C0968D922551}"/>
              </a:ext>
            </a:extLst>
          </p:cNvPr>
          <p:cNvSpPr txBox="1"/>
          <p:nvPr/>
        </p:nvSpPr>
        <p:spPr>
          <a:xfrm>
            <a:off x="426720" y="2263324"/>
            <a:ext cx="11247120" cy="38620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it-IT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WP0 – Gestione e controllo del progetto</a:t>
            </a:r>
            <a:endParaRPr lang="it-IT" b="1">
              <a:solidFill>
                <a:srgbClr val="1F1E1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WP1 – </a:t>
            </a:r>
            <a:r>
              <a:rPr lang="it-IT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Apprendimento/insegnamento dell’Italiano L2 e dell’educazione civica</a:t>
            </a:r>
            <a:endParaRPr lang="it-IT" sz="1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WP2 - </a:t>
            </a:r>
            <a:r>
              <a:rPr lang="it-IT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Interventi per la prevenzione dell’insuccesso, del ritardo scolastico e della dispersione scolastica e formativa di alunni e studenti stranieri, anche attraverso attività di orientamento scolastico</a:t>
            </a:r>
            <a:endParaRPr lang="it-IT" sz="1800" b="1">
              <a:solidFill>
                <a:srgbClr val="1F1E1E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WP3 - Valorizzazione del plurilinguismo e della diversità linguistica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WP4 - Promozione dell’inserimento nelle scuole dell’infanzia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WP5 - Coinvolgimento e partecipazione attiva delle famiglie</a:t>
            </a:r>
            <a:endParaRPr lang="it-IT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WP6 - Valorizzazione scuole in contesti di complessità sociale e nelle periferie urbane </a:t>
            </a:r>
            <a:endParaRPr lang="it-IT" sz="180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WP7 - Formazione e </a:t>
            </a:r>
            <a:r>
              <a:rPr lang="it-IT" sz="1800" b="1" err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capacity</a:t>
            </a: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building del personale scolastico </a:t>
            </a:r>
            <a:endParaRPr lang="it-IT" sz="180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911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746B24-775F-9EB1-08FA-B92D3D43B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1200" y="-294640"/>
            <a:ext cx="4902200" cy="1325563"/>
          </a:xfrm>
        </p:spPr>
        <p:txBody>
          <a:bodyPr/>
          <a:lstStyle/>
          <a:p>
            <a:r>
              <a:rPr lang="it-IT">
                <a:latin typeface="Calibri" panose="020F0502020204030204" pitchFamily="34" charset="0"/>
                <a:cs typeface="Calibri" panose="020F0502020204030204" pitchFamily="34" charset="0"/>
              </a:rPr>
              <a:t>IC RODARI</a:t>
            </a:r>
          </a:p>
        </p:txBody>
      </p:sp>
      <p:sp>
        <p:nvSpPr>
          <p:cNvPr id="12" name="Segnaposto piè di pagina 11">
            <a:extLst>
              <a:ext uri="{FF2B5EF4-FFF2-40B4-BE49-F238E27FC236}">
                <a16:creationId xmlns:a16="http://schemas.microsoft.com/office/drawing/2014/main" id="{9845731A-FF09-ACEB-C036-197707E64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/>
              <a:t>Orientamento dei dipendenti</a:t>
            </a:r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A95CF1A5-6B56-A78B-D013-902574A08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6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2841634B-5DC5-00E0-3E8A-140066DC1E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025879"/>
              </p:ext>
            </p:extLst>
          </p:nvPr>
        </p:nvGraphicFramePr>
        <p:xfrm>
          <a:off x="0" y="711254"/>
          <a:ext cx="12192000" cy="59134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10603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9281397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LAB ITALIANO L2 DA 30 ORE (INDICATIVAMENTE 4 ALL’ANNO)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48864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LAB ED CIVICA DA 15 ORE (CON SUPPORTO DEL MEDIATORE)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2640699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LAB EDUCATIVO MOTIVAZIONALE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289981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LAB PLURILINGUISMO DA 15 ORE (CON SUPPORTO DEL MEDIATORE)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1197777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LAB SUPPORTO ALLO STUDIO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7257549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Percorsi con le famiglie della scuola dell'infanzia per promozione inserimento precoce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9031374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Sportello/spazio ascolto famiglie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0903173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Incontri di scambio pratiche interregionali e internazionali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1954502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Eventi scuola territorio e evento finale di progetto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5430106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Mediazione linguistico-culturale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18014077"/>
                  </a:ext>
                </a:extLst>
              </a:tr>
              <a:tr h="564765">
                <a:tc>
                  <a:txBody>
                    <a:bodyPr/>
                    <a:lstStyle/>
                    <a:p>
                      <a:pPr algn="ctr" fontAlgn="b"/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Realizzazione materiale didattici/linea grafica e comunicazione di progetto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41399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5869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F103EC-6292-DBCA-B9DE-4A5BCE63C3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6C25BE-A9E0-0C69-581B-1502BC021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 Giovanni Falcone di Grottaferrata</a:t>
            </a:r>
            <a:endParaRPr lang="it-IT"/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69BF6489-36E6-AF9A-CC73-0625BF07D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7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100BFEFF-8CD1-ED6A-BF01-D10E22C05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94769"/>
              </p:ext>
            </p:extLst>
          </p:nvPr>
        </p:nvGraphicFramePr>
        <p:xfrm>
          <a:off x="1221508" y="2484437"/>
          <a:ext cx="8925339" cy="38321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3084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7932255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47902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12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 LAB ITALIANO L2 DA 30 ORE (INDICATIVAMENTE 4 ALL’ANNO)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47902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8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LAB ED CIVICA DA 15 ORE (CON SUPPORTO DEL MEDIATORE)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26406992"/>
                  </a:ext>
                </a:extLst>
              </a:tr>
              <a:tr h="47902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ORIENTAMENTO INDIVIDUALE E DI GRUPPO (ORIENTATIVAMENTE 30 ORE ALL’ANNO)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2899812"/>
                  </a:ext>
                </a:extLst>
              </a:tr>
              <a:tr h="47902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8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LAB PLURILINGUISMO DA 15 ORE (CON SUPPORTO DEL MEDIATORE)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11977778"/>
                  </a:ext>
                </a:extLst>
              </a:tr>
              <a:tr h="47902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Percorsi di promozione della scuola dell’infanzia con le famiglie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09036098"/>
                  </a:ext>
                </a:extLst>
              </a:tr>
              <a:tr h="47902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Percorsi informativi per le famiglie delle scuole di ogni ordine e grado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72575499"/>
                  </a:ext>
                </a:extLst>
              </a:tr>
              <a:tr h="47902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6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Eventi di valorizzazione delle scuole ad alta complessità e nelle periferie urbane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55503354"/>
                  </a:ext>
                </a:extLst>
              </a:tr>
              <a:tr h="47902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Mediazione linguistico-culturale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19545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3991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E8EEFE-2E2A-92B5-62DA-1C35DE7811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C17320-C581-C03D-CDB5-421124FC3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652"/>
            <a:ext cx="10515600" cy="1325563"/>
          </a:xfrm>
        </p:spPr>
        <p:txBody>
          <a:bodyPr/>
          <a:lstStyle/>
          <a:p>
            <a:r>
              <a:rPr lang="it-IT" sz="44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 Parco di Veio Roma</a:t>
            </a:r>
            <a:endParaRPr lang="it-IT"/>
          </a:p>
        </p:txBody>
      </p:sp>
      <p:sp>
        <p:nvSpPr>
          <p:cNvPr id="11" name="Segnaposto data 10">
            <a:extLst>
              <a:ext uri="{FF2B5EF4-FFF2-40B4-BE49-F238E27FC236}">
                <a16:creationId xmlns:a16="http://schemas.microsoft.com/office/drawing/2014/main" id="{42B73AC7-C3E0-2D13-7828-8B2146803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it-IT" noProof="0"/>
              <a:t>29/7/20XX</a:t>
            </a:r>
          </a:p>
        </p:txBody>
      </p:sp>
      <p:sp>
        <p:nvSpPr>
          <p:cNvPr id="12" name="Segnaposto piè di pagina 11">
            <a:extLst>
              <a:ext uri="{FF2B5EF4-FFF2-40B4-BE49-F238E27FC236}">
                <a16:creationId xmlns:a16="http://schemas.microsoft.com/office/drawing/2014/main" id="{ED5653E5-6C52-571E-24DC-CBCC4BE51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/>
              <a:t>Orientamento dei dipendenti</a:t>
            </a:r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16BE76ED-2E37-648E-15D3-E3BF5575E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8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851ACB10-39E8-53A3-E83D-AFF100DEDE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777007"/>
              </p:ext>
            </p:extLst>
          </p:nvPr>
        </p:nvGraphicFramePr>
        <p:xfrm>
          <a:off x="1633330" y="1996915"/>
          <a:ext cx="8925339" cy="4790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3084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7932255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47902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 MEDIAZIONE LINGUISTICA-CULTURALE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</a:tbl>
          </a:graphicData>
        </a:graphic>
      </p:graphicFrame>
      <p:sp>
        <p:nvSpPr>
          <p:cNvPr id="4" name="Rettangolo 3">
            <a:extLst>
              <a:ext uri="{FF2B5EF4-FFF2-40B4-BE49-F238E27FC236}">
                <a16:creationId xmlns:a16="http://schemas.microsoft.com/office/drawing/2014/main" id="{7D34E20B-FD4E-48F2-8D77-9DCF5B82AB1F}"/>
              </a:ext>
            </a:extLst>
          </p:cNvPr>
          <p:cNvSpPr/>
          <p:nvPr/>
        </p:nvSpPr>
        <p:spPr>
          <a:xfrm>
            <a:off x="-1" y="2644210"/>
            <a:ext cx="12192000" cy="145010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400" b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 Lido </a:t>
            </a:r>
            <a:r>
              <a:rPr lang="it-IT" sz="4400" b="1">
                <a:solidFill>
                  <a:schemeClr val="bg1"/>
                </a:solidFill>
                <a:latin typeface="Calibri" panose="020F0502020204030204" pitchFamily="34" charset="0"/>
                <a:cs typeface="+mj-cs"/>
              </a:rPr>
              <a:t>del</a:t>
            </a:r>
            <a:r>
              <a:rPr lang="it-IT" sz="4400" b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Faro Fiumicino</a:t>
            </a:r>
            <a:endParaRPr lang="it-IT" sz="4400" b="1">
              <a:solidFill>
                <a:schemeClr val="bg1"/>
              </a:solidFill>
            </a:endParaRP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E90BF4C7-7F6B-A7E4-FA08-136845AC57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64030"/>
              </p:ext>
            </p:extLst>
          </p:nvPr>
        </p:nvGraphicFramePr>
        <p:xfrm>
          <a:off x="1633330" y="4132141"/>
          <a:ext cx="8653670" cy="25893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2856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7690814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43155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 LAB ITALIANO L2 DA 30 ORE (INDICATIVAMENTE 4 ALL’ANNO)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43155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LAB ED CIVICA DA 15 ORE (CON SUPPORTO DEL MEDIATORE)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26406992"/>
                  </a:ext>
                </a:extLst>
              </a:tr>
              <a:tr h="43155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Tutoraggio individuale o di gruppo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09036098"/>
                  </a:ext>
                </a:extLst>
              </a:tr>
              <a:tr h="43155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Percorsi informativi per le famiglie delle scuole di ogni ordine e grado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72575499"/>
                  </a:ext>
                </a:extLst>
              </a:tr>
              <a:tr h="43155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 DI SUPPORTO ALLO STUDIO DA 20 ORE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82496887"/>
                  </a:ext>
                </a:extLst>
              </a:tr>
              <a:tr h="43155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Formazione per i docenti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19545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3220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C1A96F-F979-F3D9-5EF4-52CA727D53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5360CB-C422-64A5-63EF-07F067F7B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 Via Poseidone Roma</a:t>
            </a:r>
            <a:endParaRPr lang="it-IT"/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8D7EF2BA-62AF-14BF-F648-B448474F6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9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A36D378B-A291-79B6-A7E2-CA59FBD0F2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278729"/>
              </p:ext>
            </p:extLst>
          </p:nvPr>
        </p:nvGraphicFramePr>
        <p:xfrm>
          <a:off x="1221508" y="2484436"/>
          <a:ext cx="9763992" cy="2977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6397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8677595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5955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LAB ITALIANO L2 DA 30 ORE (INDICATIVAMENTE 4 ALL’ANNO)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5955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LAB ED CIVICA DA 15 ORE (CON SUPPORTO DEL MEDIATORE)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26406992"/>
                  </a:ext>
                </a:extLst>
              </a:tr>
              <a:tr h="5955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TUTOR INDIVIDUALE E DI GRUPPO (ORIENTATIVAMENTE 15 ORE ALL’ANNO)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2899812"/>
                  </a:ext>
                </a:extLst>
              </a:tr>
              <a:tr h="5955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LAB DI SUPPORTO ALLO STUDIO DA 20 ORE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11977778"/>
                  </a:ext>
                </a:extLst>
              </a:tr>
              <a:tr h="5955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Percorsi informativi per le famiglie delle scuole di ogni ordine e grado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72575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3289063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zata">
  <a:themeElements>
    <a:clrScheme name="Custom 18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2A25D"/>
      </a:accent1>
      <a:accent2>
        <a:srgbClr val="A0DADE"/>
      </a:accent2>
      <a:accent3>
        <a:srgbClr val="CCB5E5"/>
      </a:accent3>
      <a:accent4>
        <a:srgbClr val="29285D"/>
      </a:accent4>
      <a:accent5>
        <a:srgbClr val="EDF1F2"/>
      </a:accent5>
      <a:accent6>
        <a:srgbClr val="70AD47"/>
      </a:accent6>
      <a:hlink>
        <a:srgbClr val="A0DADE"/>
      </a:hlink>
      <a:folHlink>
        <a:srgbClr val="954F72"/>
      </a:folHlink>
    </a:clrScheme>
    <a:fontScheme name="Custom 62">
      <a:majorFont>
        <a:latin typeface="Skeena"/>
        <a:ea typeface=""/>
        <a:cs typeface=""/>
      </a:majorFont>
      <a:minorFont>
        <a:latin typeface="Skee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9396229_TF03460514_Win32" id="{9A2976D9-D6A2-4C72-AA54-D6D4585DC826}" vid="{E979CFFE-0E1D-4C6F-8738-47AC19B53918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18C13B-9D83-4AF4-B64D-33362D5133F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4F7154-AFAC-4BE7-8A74-7F4B6FC2743C}">
  <ds:schemaRefs>
    <ds:schemaRef ds:uri="230e9df3-be65-4c73-a93b-d1236ebd677e"/>
    <ds:schemaRef ds:uri="71af3243-3dd4-4a8d-8c0d-dd76da1f02a5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67ACD96E-49A0-4DA4-A7BB-AC2D8874213F}">
  <ds:schemaRefs>
    <ds:schemaRef ds:uri="16c05727-aa75-4e4a-9b5f-8a80a1165891"/>
    <ds:schemaRef ds:uri="230e9df3-be65-4c73-a93b-d1236ebd677e"/>
    <ds:schemaRef ds:uri="71af3243-3dd4-4a8d-8c0d-dd76da1f02a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{7CF0EB1F-9AF5-43F9-B0A5-D396B803F2A8}tf03460514_win32</Template>
  <Application>Microsoft Office PowerPoint</Application>
  <PresentationFormat>Widescreen</PresentationFormat>
  <Slides>22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Personalizzata</vt:lpstr>
      <vt:lpstr>PROG-307. “LUMEN - ScUola Migrazione E iNtegrazione”</vt:lpstr>
      <vt:lpstr>Organigramma</vt:lpstr>
      <vt:lpstr>RETE TERRITORIALE</vt:lpstr>
      <vt:lpstr>PowerPoint Presentation</vt:lpstr>
      <vt:lpstr>ATTIVITÀ</vt:lpstr>
      <vt:lpstr>IC RODARI</vt:lpstr>
      <vt:lpstr>IC Giovanni Falcone di Grottaferrata</vt:lpstr>
      <vt:lpstr>IC Parco di Veio Roma</vt:lpstr>
      <vt:lpstr>IC Via Poseidone Roma</vt:lpstr>
      <vt:lpstr>IC Leonardo da Vinci Labico</vt:lpstr>
      <vt:lpstr>IC Pio La Torre Roma</vt:lpstr>
      <vt:lpstr>IC W. A. Mozart Roma</vt:lpstr>
      <vt:lpstr>IC Francesca Morvillo Roma</vt:lpstr>
      <vt:lpstr>IC P. M. Corradini Roma</vt:lpstr>
      <vt:lpstr>IC Superiore G. Sulpicio Veroli</vt:lpstr>
      <vt:lpstr>IC Anzio III Anzio</vt:lpstr>
      <vt:lpstr>IC Piero Terracina Roma</vt:lpstr>
      <vt:lpstr>IC Leone Caetani Cisterna di Latina</vt:lpstr>
      <vt:lpstr>IC Leone Caetani Cisterna di Latina</vt:lpstr>
      <vt:lpstr>Università degli studi di Cassino e del Lazio Meridionale</vt:lpstr>
      <vt:lpstr>Centro Servizi per il Volontariato del Lazio</vt:lpstr>
      <vt:lpstr>Fondazione ISMU ETS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PROG-307. “LUMEN - ScUola Migrazione E iNtegrazione”</dc:title>
  <dc:creator>Erica Colussi - Fondazione ISMU - Fondazione ISMU</dc:creator>
  <cp:revision>1</cp:revision>
  <dcterms:created xsi:type="dcterms:W3CDTF">2024-03-04T14:56:51Z</dcterms:created>
  <dcterms:modified xsi:type="dcterms:W3CDTF">2024-03-06T09:41:43Z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