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54BF1EAD-3AB8-4245-BEAD-4DA4F094F729}" type="slidenum">
              <a:t>&lt;#&gt;</a:t>
            </a:fld>
          </a:p>
        </p:txBody>
      </p:sp>
      <p:sp>
        <p:nvSpPr>
          <p:cNvPr id="4" name="PlaceHolder 3"/>
          <p:cNvSpPr>
            <a:spLocks noGrp="1"/>
          </p:cNvSpPr>
          <p:nvPr>
            <p:ph type="dt" idx="3"/>
          </p:nvPr>
        </p:nvSpPr>
        <p:spPr/>
        <p:txBody>
          <a:bodyPr/>
          <a:p>
            <a:r>
              <a:rPr lang="it-IT"/>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3953A7B0-69F6-486E-8BCD-E413C96FA1C5}" type="slidenum">
              <a:t>&lt;#&gt;</a:t>
            </a:fld>
          </a:p>
        </p:txBody>
      </p:sp>
      <p:sp>
        <p:nvSpPr>
          <p:cNvPr id="7" name="PlaceHolder 6"/>
          <p:cNvSpPr>
            <a:spLocks noGrp="1"/>
          </p:cNvSpPr>
          <p:nvPr>
            <p:ph type="dt" idx="3"/>
          </p:nvPr>
        </p:nvSpPr>
        <p:spPr/>
        <p:txBody>
          <a:bodyPr/>
          <a:p>
            <a:r>
              <a:rPr lang="it-IT"/>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B1253BE5-22AA-4954-BC31-472855F4868B}" type="slidenum">
              <a:t>&lt;#&gt;</a:t>
            </a:fld>
          </a:p>
        </p:txBody>
      </p:sp>
      <p:sp>
        <p:nvSpPr>
          <p:cNvPr id="9" name="PlaceHolder 8"/>
          <p:cNvSpPr>
            <a:spLocks noGrp="1"/>
          </p:cNvSpPr>
          <p:nvPr>
            <p:ph type="dt" idx="3"/>
          </p:nvPr>
        </p:nvSpPr>
        <p:spPr/>
        <p:txBody>
          <a:bodyPr/>
          <a:p>
            <a:r>
              <a:rPr lang="it-IT"/>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4D0C2284-EB7C-475F-8ECC-03C6E8D5D20C}" type="slidenum">
              <a:t>&lt;#&gt;</a:t>
            </a:fld>
          </a:p>
        </p:txBody>
      </p:sp>
      <p:sp>
        <p:nvSpPr>
          <p:cNvPr id="11" name="PlaceHolder 10"/>
          <p:cNvSpPr>
            <a:spLocks noGrp="1"/>
          </p:cNvSpPr>
          <p:nvPr>
            <p:ph type="dt" idx="3"/>
          </p:nvPr>
        </p:nvSpPr>
        <p:spPr/>
        <p:txBody>
          <a:bodyPr/>
          <a:p>
            <a:r>
              <a:rPr lang="it-IT"/>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CA50E64A-987F-4508-9F29-AC90037CF382}" type="slidenum">
              <a:t>&lt;#&gt;</a:t>
            </a:fld>
          </a:p>
        </p:txBody>
      </p:sp>
      <p:sp>
        <p:nvSpPr>
          <p:cNvPr id="4" name="PlaceHolder 3"/>
          <p:cNvSpPr>
            <a:spLocks noGrp="1"/>
          </p:cNvSpPr>
          <p:nvPr>
            <p:ph type="dt" idx="6"/>
          </p:nvPr>
        </p:nvSpPr>
        <p:spPr/>
        <p:txBody>
          <a:bodyPr/>
          <a:p>
            <a:r>
              <a:rPr lang="it-IT"/>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4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5E0E6F8D-A9E3-4B29-9F77-6950931C0C16}" type="slidenum">
              <a:t>&lt;#&gt;</a:t>
            </a:fld>
          </a:p>
        </p:txBody>
      </p:sp>
      <p:sp>
        <p:nvSpPr>
          <p:cNvPr id="6" name="PlaceHolder 5"/>
          <p:cNvSpPr>
            <a:spLocks noGrp="1"/>
          </p:cNvSpPr>
          <p:nvPr>
            <p:ph type="dt" idx="6"/>
          </p:nvPr>
        </p:nvSpPr>
        <p:spPr/>
        <p:txBody>
          <a:bodyPr/>
          <a:p>
            <a:r>
              <a:rPr lang="it-IT"/>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4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01709145-23B4-4628-830C-EF15AD4003E5}" type="slidenum">
              <a:t>&lt;#&gt;</a:t>
            </a:fld>
          </a:p>
        </p:txBody>
      </p:sp>
      <p:sp>
        <p:nvSpPr>
          <p:cNvPr id="6" name="PlaceHolder 5"/>
          <p:cNvSpPr>
            <a:spLocks noGrp="1"/>
          </p:cNvSpPr>
          <p:nvPr>
            <p:ph type="dt" idx="6"/>
          </p:nvPr>
        </p:nvSpPr>
        <p:spPr/>
        <p:txBody>
          <a:bodyPr/>
          <a:p>
            <a:r>
              <a:rPr lang="it-IT"/>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5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4F95E618-FAF4-4FFA-862A-F1119EAA90D7}" type="slidenum">
              <a:t>&lt;#&gt;</a:t>
            </a:fld>
          </a:p>
        </p:txBody>
      </p:sp>
      <p:sp>
        <p:nvSpPr>
          <p:cNvPr id="7" name="PlaceHolder 6"/>
          <p:cNvSpPr>
            <a:spLocks noGrp="1"/>
          </p:cNvSpPr>
          <p:nvPr>
            <p:ph type="dt" idx="6"/>
          </p:nvPr>
        </p:nvSpPr>
        <p:spPr/>
        <p:txBody>
          <a:bodyPr/>
          <a:p>
            <a:r>
              <a:rPr lang="it-IT"/>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81417DEB-CA86-43EF-91BC-9362CBDC557F}" type="slidenum">
              <a:t>&lt;#&gt;</a:t>
            </a:fld>
          </a:p>
        </p:txBody>
      </p:sp>
      <p:sp>
        <p:nvSpPr>
          <p:cNvPr id="5" name="PlaceHolder 4"/>
          <p:cNvSpPr>
            <a:spLocks noGrp="1"/>
          </p:cNvSpPr>
          <p:nvPr>
            <p:ph type="dt" idx="6"/>
          </p:nvPr>
        </p:nvSpPr>
        <p:spPr/>
        <p:txBody>
          <a:bodyPr/>
          <a:p>
            <a:r>
              <a:rPr lang="it-IT"/>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ED961ADA-F4D5-4CEB-BC16-D006B631E203}" type="slidenum">
              <a:t>&lt;#&gt;</a:t>
            </a:fld>
          </a:p>
        </p:txBody>
      </p:sp>
      <p:sp>
        <p:nvSpPr>
          <p:cNvPr id="5" name="PlaceHolder 4"/>
          <p:cNvSpPr>
            <a:spLocks noGrp="1"/>
          </p:cNvSpPr>
          <p:nvPr>
            <p:ph type="dt" idx="6"/>
          </p:nvPr>
        </p:nvSpPr>
        <p:spPr/>
        <p:txBody>
          <a:bodyPr/>
          <a:p>
            <a:r>
              <a:rPr lang="it-IT"/>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5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6BDB574E-FD43-4597-AF73-9885A62496EB}" type="slidenum">
              <a:t>&lt;#&gt;</a:t>
            </a:fld>
          </a:p>
        </p:txBody>
      </p:sp>
      <p:sp>
        <p:nvSpPr>
          <p:cNvPr id="8" name="PlaceHolder 7"/>
          <p:cNvSpPr>
            <a:spLocks noGrp="1"/>
          </p:cNvSpPr>
          <p:nvPr>
            <p:ph type="dt" idx="6"/>
          </p:nvPr>
        </p:nvSpPr>
        <p:spPr/>
        <p:txBody>
          <a:bodyPr/>
          <a:p>
            <a:r>
              <a:rPr lang="it-IT"/>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EAA5494E-A47A-412B-B073-04CAE58679D1}" type="slidenum">
              <a:t>&lt;#&gt;</a:t>
            </a:fld>
          </a:p>
        </p:txBody>
      </p:sp>
      <p:sp>
        <p:nvSpPr>
          <p:cNvPr id="6" name="PlaceHolder 5"/>
          <p:cNvSpPr>
            <a:spLocks noGrp="1"/>
          </p:cNvSpPr>
          <p:nvPr>
            <p:ph type="dt" idx="3"/>
          </p:nvPr>
        </p:nvSpPr>
        <p:spPr/>
        <p:txBody>
          <a:bodyPr/>
          <a:p>
            <a:r>
              <a:rPr lang="it-IT"/>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6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6D9AE89C-5918-4B6E-9005-A5703D7EE552}" type="slidenum">
              <a:t>&lt;#&gt;</a:t>
            </a:fld>
          </a:p>
        </p:txBody>
      </p:sp>
      <p:sp>
        <p:nvSpPr>
          <p:cNvPr id="8" name="PlaceHolder 7"/>
          <p:cNvSpPr>
            <a:spLocks noGrp="1"/>
          </p:cNvSpPr>
          <p:nvPr>
            <p:ph type="dt" idx="6"/>
          </p:nvPr>
        </p:nvSpPr>
        <p:spPr/>
        <p:txBody>
          <a:bodyPr/>
          <a:p>
            <a:r>
              <a:rPr lang="it-IT"/>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6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8169728C-DC9B-4DC4-A16B-3572B0B27367}" type="slidenum">
              <a:t>&lt;#&gt;</a:t>
            </a:fld>
          </a:p>
        </p:txBody>
      </p:sp>
      <p:sp>
        <p:nvSpPr>
          <p:cNvPr id="8" name="PlaceHolder 7"/>
          <p:cNvSpPr>
            <a:spLocks noGrp="1"/>
          </p:cNvSpPr>
          <p:nvPr>
            <p:ph type="dt" idx="6"/>
          </p:nvPr>
        </p:nvSpPr>
        <p:spPr/>
        <p:txBody>
          <a:bodyPr/>
          <a:p>
            <a:r>
              <a:rPr lang="it-IT"/>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6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FE5082DB-4068-4043-B7F0-59A6D49695D9}" type="slidenum">
              <a:t>&lt;#&gt;</a:t>
            </a:fld>
          </a:p>
        </p:txBody>
      </p:sp>
      <p:sp>
        <p:nvSpPr>
          <p:cNvPr id="7" name="PlaceHolder 6"/>
          <p:cNvSpPr>
            <a:spLocks noGrp="1"/>
          </p:cNvSpPr>
          <p:nvPr>
            <p:ph type="dt" idx="6"/>
          </p:nvPr>
        </p:nvSpPr>
        <p:spPr/>
        <p:txBody>
          <a:bodyPr/>
          <a:p>
            <a:r>
              <a:rPr lang="it-IT"/>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7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4CE2B9AF-7E1F-4B29-BCDB-BA76F1373037}" type="slidenum">
              <a:t>&lt;#&gt;</a:t>
            </a:fld>
          </a:p>
        </p:txBody>
      </p:sp>
      <p:sp>
        <p:nvSpPr>
          <p:cNvPr id="9" name="PlaceHolder 8"/>
          <p:cNvSpPr>
            <a:spLocks noGrp="1"/>
          </p:cNvSpPr>
          <p:nvPr>
            <p:ph type="dt" idx="6"/>
          </p:nvPr>
        </p:nvSpPr>
        <p:spPr/>
        <p:txBody>
          <a:bodyPr/>
          <a:p>
            <a:r>
              <a:rPr lang="it-IT"/>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7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8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8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EC87E4C1-C0B4-4961-9A70-C6C6F29BBD84}" type="slidenum">
              <a:t>&lt;#&gt;</a:t>
            </a:fld>
          </a:p>
        </p:txBody>
      </p:sp>
      <p:sp>
        <p:nvSpPr>
          <p:cNvPr id="11" name="PlaceHolder 10"/>
          <p:cNvSpPr>
            <a:spLocks noGrp="1"/>
          </p:cNvSpPr>
          <p:nvPr>
            <p:ph type="dt" idx="6"/>
          </p:nvPr>
        </p:nvSpPr>
        <p:spPr/>
        <p:txBody>
          <a:bodyPr/>
          <a:p>
            <a:r>
              <a:rPr lang="it-IT"/>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367D8475-8FC2-4DB1-9081-C6CD7874D81D}" type="slidenum">
              <a:t>&lt;#&gt;</a:t>
            </a:fld>
          </a:p>
        </p:txBody>
      </p:sp>
      <p:sp>
        <p:nvSpPr>
          <p:cNvPr id="4" name="PlaceHolder 3"/>
          <p:cNvSpPr>
            <a:spLocks noGrp="1"/>
          </p:cNvSpPr>
          <p:nvPr>
            <p:ph type="dt" idx="9"/>
          </p:nvPr>
        </p:nvSpPr>
        <p:spPr/>
        <p:txBody>
          <a:bodyPr/>
          <a:p>
            <a:r>
              <a:rPr lang="it-IT"/>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458DA2BE-B5ED-4835-A6C8-BCA7DC465137}" type="slidenum">
              <a:t>&lt;#&gt;</a:t>
            </a:fld>
          </a:p>
        </p:txBody>
      </p:sp>
      <p:sp>
        <p:nvSpPr>
          <p:cNvPr id="6" name="PlaceHolder 5"/>
          <p:cNvSpPr>
            <a:spLocks noGrp="1"/>
          </p:cNvSpPr>
          <p:nvPr>
            <p:ph type="dt" idx="9"/>
          </p:nvPr>
        </p:nvSpPr>
        <p:spPr/>
        <p:txBody>
          <a:bodyPr/>
          <a:p>
            <a:r>
              <a:rPr lang="it-IT"/>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E4198EE7-BB09-481D-AA99-C7D4859A0C96}" type="slidenum">
              <a:t>&lt;#&gt;</a:t>
            </a:fld>
          </a:p>
        </p:txBody>
      </p:sp>
      <p:sp>
        <p:nvSpPr>
          <p:cNvPr id="6" name="PlaceHolder 5"/>
          <p:cNvSpPr>
            <a:spLocks noGrp="1"/>
          </p:cNvSpPr>
          <p:nvPr>
            <p:ph type="dt" idx="9"/>
          </p:nvPr>
        </p:nvSpPr>
        <p:spPr/>
        <p:txBody>
          <a:bodyPr/>
          <a:p>
            <a:r>
              <a:rPr lang="it-IT"/>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F5F079FA-507E-413D-A1DC-898694C832F0}" type="slidenum">
              <a:t>&lt;#&gt;</a:t>
            </a:fld>
          </a:p>
        </p:txBody>
      </p:sp>
      <p:sp>
        <p:nvSpPr>
          <p:cNvPr id="7" name="PlaceHolder 6"/>
          <p:cNvSpPr>
            <a:spLocks noGrp="1"/>
          </p:cNvSpPr>
          <p:nvPr>
            <p:ph type="dt" idx="9"/>
          </p:nvPr>
        </p:nvSpPr>
        <p:spPr/>
        <p:txBody>
          <a:bodyPr/>
          <a:p>
            <a:r>
              <a:rPr lang="it-IT"/>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31539BD8-E866-4301-867E-F44EC8508892}" type="slidenum">
              <a:t>&lt;#&gt;</a:t>
            </a:fld>
          </a:p>
        </p:txBody>
      </p:sp>
      <p:sp>
        <p:nvSpPr>
          <p:cNvPr id="5" name="PlaceHolder 4"/>
          <p:cNvSpPr>
            <a:spLocks noGrp="1"/>
          </p:cNvSpPr>
          <p:nvPr>
            <p:ph type="dt" idx="9"/>
          </p:nvPr>
        </p:nvSpPr>
        <p:spPr/>
        <p:txBody>
          <a:bodyPr/>
          <a:p>
            <a:r>
              <a:rPr lang="it-IT"/>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85108769-3C25-4076-A3DF-EAB64829FFE7}" type="slidenum">
              <a:t>&lt;#&gt;</a:t>
            </a:fld>
          </a:p>
        </p:txBody>
      </p:sp>
      <p:sp>
        <p:nvSpPr>
          <p:cNvPr id="6" name="PlaceHolder 5"/>
          <p:cNvSpPr>
            <a:spLocks noGrp="1"/>
          </p:cNvSpPr>
          <p:nvPr>
            <p:ph type="dt" idx="3"/>
          </p:nvPr>
        </p:nvSpPr>
        <p:spPr/>
        <p:txBody>
          <a:bodyPr/>
          <a:p>
            <a:r>
              <a:rPr lang="it-IT"/>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04D2BFB2-551D-48E5-96A3-11C56ADFC33E}" type="slidenum">
              <a:t>&lt;#&gt;</a:t>
            </a:fld>
          </a:p>
        </p:txBody>
      </p:sp>
      <p:sp>
        <p:nvSpPr>
          <p:cNvPr id="5" name="PlaceHolder 4"/>
          <p:cNvSpPr>
            <a:spLocks noGrp="1"/>
          </p:cNvSpPr>
          <p:nvPr>
            <p:ph type="dt" idx="9"/>
          </p:nvPr>
        </p:nvSpPr>
        <p:spPr/>
        <p:txBody>
          <a:bodyPr/>
          <a:p>
            <a:r>
              <a:rPr lang="it-IT"/>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81EC6E81-BB7A-4C19-8607-EC5552EF9D7A}" type="slidenum">
              <a:t>&lt;#&gt;</a:t>
            </a:fld>
          </a:p>
        </p:txBody>
      </p:sp>
      <p:sp>
        <p:nvSpPr>
          <p:cNvPr id="8" name="PlaceHolder 7"/>
          <p:cNvSpPr>
            <a:spLocks noGrp="1"/>
          </p:cNvSpPr>
          <p:nvPr>
            <p:ph type="dt" idx="9"/>
          </p:nvPr>
        </p:nvSpPr>
        <p:spPr/>
        <p:txBody>
          <a:bodyPr/>
          <a:p>
            <a:r>
              <a:rPr lang="it-IT"/>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C989CEC3-64D1-4A47-B48A-1427701A22A3}" type="slidenum">
              <a:t>&lt;#&gt;</a:t>
            </a:fld>
          </a:p>
        </p:txBody>
      </p:sp>
      <p:sp>
        <p:nvSpPr>
          <p:cNvPr id="8" name="PlaceHolder 7"/>
          <p:cNvSpPr>
            <a:spLocks noGrp="1"/>
          </p:cNvSpPr>
          <p:nvPr>
            <p:ph type="dt" idx="9"/>
          </p:nvPr>
        </p:nvSpPr>
        <p:spPr/>
        <p:txBody>
          <a:bodyPr/>
          <a:p>
            <a:r>
              <a:rPr lang="it-IT"/>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E0ECDBEF-A19E-46BB-B267-3696032A8C7D}" type="slidenum">
              <a:t>&lt;#&gt;</a:t>
            </a:fld>
          </a:p>
        </p:txBody>
      </p:sp>
      <p:sp>
        <p:nvSpPr>
          <p:cNvPr id="8" name="PlaceHolder 7"/>
          <p:cNvSpPr>
            <a:spLocks noGrp="1"/>
          </p:cNvSpPr>
          <p:nvPr>
            <p:ph type="dt" idx="9"/>
          </p:nvPr>
        </p:nvSpPr>
        <p:spPr/>
        <p:txBody>
          <a:bodyPr/>
          <a:p>
            <a:r>
              <a:rPr lang="it-IT"/>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C089EE75-687F-41B4-AE3A-AE346439B5DF}" type="slidenum">
              <a:t>&lt;#&gt;</a:t>
            </a:fld>
          </a:p>
        </p:txBody>
      </p:sp>
      <p:sp>
        <p:nvSpPr>
          <p:cNvPr id="7" name="PlaceHolder 6"/>
          <p:cNvSpPr>
            <a:spLocks noGrp="1"/>
          </p:cNvSpPr>
          <p:nvPr>
            <p:ph type="dt" idx="9"/>
          </p:nvPr>
        </p:nvSpPr>
        <p:spPr/>
        <p:txBody>
          <a:bodyPr/>
          <a:p>
            <a:r>
              <a:rPr lang="it-IT"/>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7"/>
          </p:nvPr>
        </p:nvSpPr>
        <p:spPr/>
        <p:txBody>
          <a:bodyPr/>
          <a:p>
            <a:r>
              <a:t>Footer</a:t>
            </a:r>
          </a:p>
        </p:txBody>
      </p:sp>
      <p:sp>
        <p:nvSpPr>
          <p:cNvPr id="8" name="PlaceHolder 7"/>
          <p:cNvSpPr>
            <a:spLocks noGrp="1"/>
          </p:cNvSpPr>
          <p:nvPr>
            <p:ph type="sldNum" idx="8"/>
          </p:nvPr>
        </p:nvSpPr>
        <p:spPr/>
        <p:txBody>
          <a:bodyPr/>
          <a:p>
            <a:fld id="{63100DE8-6994-4E69-B307-E0884A111D67}" type="slidenum">
              <a:t>&lt;#&gt;</a:t>
            </a:fld>
          </a:p>
        </p:txBody>
      </p:sp>
      <p:sp>
        <p:nvSpPr>
          <p:cNvPr id="9" name="PlaceHolder 8"/>
          <p:cNvSpPr>
            <a:spLocks noGrp="1"/>
          </p:cNvSpPr>
          <p:nvPr>
            <p:ph type="dt" idx="9"/>
          </p:nvPr>
        </p:nvSpPr>
        <p:spPr/>
        <p:txBody>
          <a:bodyPr/>
          <a:p>
            <a:r>
              <a:rPr lang="it-IT"/>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7"/>
          </p:nvPr>
        </p:nvSpPr>
        <p:spPr/>
        <p:txBody>
          <a:bodyPr/>
          <a:p>
            <a:r>
              <a:t>Footer</a:t>
            </a:r>
          </a:p>
        </p:txBody>
      </p:sp>
      <p:sp>
        <p:nvSpPr>
          <p:cNvPr id="10" name="PlaceHolder 9"/>
          <p:cNvSpPr>
            <a:spLocks noGrp="1"/>
          </p:cNvSpPr>
          <p:nvPr>
            <p:ph type="sldNum" idx="8"/>
          </p:nvPr>
        </p:nvSpPr>
        <p:spPr/>
        <p:txBody>
          <a:bodyPr/>
          <a:p>
            <a:fld id="{CC1D824B-D8DA-4233-83C3-65ECF88172E3}" type="slidenum">
              <a:t>&lt;#&gt;</a:t>
            </a:fld>
          </a:p>
        </p:txBody>
      </p:sp>
      <p:sp>
        <p:nvSpPr>
          <p:cNvPr id="11" name="PlaceHolder 10"/>
          <p:cNvSpPr>
            <a:spLocks noGrp="1"/>
          </p:cNvSpPr>
          <p:nvPr>
            <p:ph type="dt" idx="9"/>
          </p:nvPr>
        </p:nvSpPr>
        <p:spPr/>
        <p:txBody>
          <a:bodyPr/>
          <a:p>
            <a:r>
              <a:rPr lang="it-IT"/>
              <a:t/>
            </a: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
        <p:nvSpPr>
          <p:cNvPr id="3" name="PlaceHolder 2"/>
          <p:cNvSpPr>
            <a:spLocks noGrp="1"/>
          </p:cNvSpPr>
          <p:nvPr>
            <p:ph type="sldNum" idx="11"/>
          </p:nvPr>
        </p:nvSpPr>
        <p:spPr/>
        <p:txBody>
          <a:bodyPr/>
          <a:p>
            <a:fld id="{D8A8627C-108F-4DE4-8DF5-35866AE2E359}" type="slidenum">
              <a:t>&lt;#&gt;</a:t>
            </a:fld>
          </a:p>
        </p:txBody>
      </p:sp>
      <p:sp>
        <p:nvSpPr>
          <p:cNvPr id="4" name="PlaceHolder 3"/>
          <p:cNvSpPr>
            <a:spLocks noGrp="1"/>
          </p:cNvSpPr>
          <p:nvPr>
            <p:ph type="dt" idx="12"/>
          </p:nvPr>
        </p:nvSpPr>
        <p:spPr/>
        <p:txBody>
          <a:bodyPr/>
          <a:p>
            <a:r>
              <a:rPr lang="it-IT"/>
              <a:t/>
            </a: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2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24043F54-B6A1-4409-9144-2FD4B9EA4F2E}" type="slidenum">
              <a:t>&lt;#&gt;</a:t>
            </a:fld>
          </a:p>
        </p:txBody>
      </p:sp>
      <p:sp>
        <p:nvSpPr>
          <p:cNvPr id="6" name="PlaceHolder 5"/>
          <p:cNvSpPr>
            <a:spLocks noGrp="1"/>
          </p:cNvSpPr>
          <p:nvPr>
            <p:ph type="dt" idx="12"/>
          </p:nvPr>
        </p:nvSpPr>
        <p:spPr/>
        <p:txBody>
          <a:bodyPr/>
          <a:p>
            <a:r>
              <a:rPr lang="it-IT"/>
              <a:t/>
            </a: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3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9F527EE8-2B01-4D30-8130-F5F6E43635C3}" type="slidenum">
              <a:t>&lt;#&gt;</a:t>
            </a:fld>
          </a:p>
        </p:txBody>
      </p:sp>
      <p:sp>
        <p:nvSpPr>
          <p:cNvPr id="6" name="PlaceHolder 5"/>
          <p:cNvSpPr>
            <a:spLocks noGrp="1"/>
          </p:cNvSpPr>
          <p:nvPr>
            <p:ph type="dt" idx="12"/>
          </p:nvPr>
        </p:nvSpPr>
        <p:spPr/>
        <p:txBody>
          <a:bodyPr/>
          <a:p>
            <a:r>
              <a:rPr lang="it-IT"/>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0ECD3973-2B64-41F6-BA00-F85D19A4C143}" type="slidenum">
              <a:t>&lt;#&gt;</a:t>
            </a:fld>
          </a:p>
        </p:txBody>
      </p:sp>
      <p:sp>
        <p:nvSpPr>
          <p:cNvPr id="7" name="PlaceHolder 6"/>
          <p:cNvSpPr>
            <a:spLocks noGrp="1"/>
          </p:cNvSpPr>
          <p:nvPr>
            <p:ph type="dt" idx="3"/>
          </p:nvPr>
        </p:nvSpPr>
        <p:spPr/>
        <p:txBody>
          <a:bodyPr/>
          <a:p>
            <a:r>
              <a:rPr lang="it-IT"/>
              <a:t/>
            </a: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3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3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07A7FED9-0918-4329-BB15-459C481336F6}" type="slidenum">
              <a:t>&lt;#&gt;</a:t>
            </a:fld>
          </a:p>
        </p:txBody>
      </p:sp>
      <p:sp>
        <p:nvSpPr>
          <p:cNvPr id="7" name="PlaceHolder 6"/>
          <p:cNvSpPr>
            <a:spLocks noGrp="1"/>
          </p:cNvSpPr>
          <p:nvPr>
            <p:ph type="dt" idx="12"/>
          </p:nvPr>
        </p:nvSpPr>
        <p:spPr/>
        <p:txBody>
          <a:bodyPr/>
          <a:p>
            <a:r>
              <a:rPr lang="it-IT"/>
              <a:t/>
            </a: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B0D17803-1470-4173-AE4E-ED090B98CCD2}" type="slidenum">
              <a:t>&lt;#&gt;</a:t>
            </a:fld>
          </a:p>
        </p:txBody>
      </p:sp>
      <p:sp>
        <p:nvSpPr>
          <p:cNvPr id="5" name="PlaceHolder 4"/>
          <p:cNvSpPr>
            <a:spLocks noGrp="1"/>
          </p:cNvSpPr>
          <p:nvPr>
            <p:ph type="dt" idx="12"/>
          </p:nvPr>
        </p:nvSpPr>
        <p:spPr/>
        <p:txBody>
          <a:bodyPr/>
          <a:p>
            <a:r>
              <a:rPr lang="it-IT"/>
              <a:t/>
            </a: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3BB5F5CB-B6B2-47EB-8564-5A3E67AFD9C9}" type="slidenum">
              <a:t>&lt;#&gt;</a:t>
            </a:fld>
          </a:p>
        </p:txBody>
      </p:sp>
      <p:sp>
        <p:nvSpPr>
          <p:cNvPr id="5" name="PlaceHolder 4"/>
          <p:cNvSpPr>
            <a:spLocks noGrp="1"/>
          </p:cNvSpPr>
          <p:nvPr>
            <p:ph type="dt" idx="12"/>
          </p:nvPr>
        </p:nvSpPr>
        <p:spPr/>
        <p:txBody>
          <a:bodyPr/>
          <a:p>
            <a:r>
              <a:rPr lang="it-IT"/>
              <a:t/>
            </a: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3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4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2EDFAC61-FEE2-4BC5-80A3-EEF0A40456C5}" type="slidenum">
              <a:t>&lt;#&gt;</a:t>
            </a:fld>
          </a:p>
        </p:txBody>
      </p:sp>
      <p:sp>
        <p:nvSpPr>
          <p:cNvPr id="8" name="PlaceHolder 7"/>
          <p:cNvSpPr>
            <a:spLocks noGrp="1"/>
          </p:cNvSpPr>
          <p:nvPr>
            <p:ph type="dt" idx="12"/>
          </p:nvPr>
        </p:nvSpPr>
        <p:spPr/>
        <p:txBody>
          <a:bodyPr/>
          <a:p>
            <a:r>
              <a:rPr lang="it-IT"/>
              <a:t/>
            </a: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4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4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4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DC922EBD-20BE-41AF-840C-DEA2CE75744F}" type="slidenum">
              <a:t>&lt;#&gt;</a:t>
            </a:fld>
          </a:p>
        </p:txBody>
      </p:sp>
      <p:sp>
        <p:nvSpPr>
          <p:cNvPr id="8" name="PlaceHolder 7"/>
          <p:cNvSpPr>
            <a:spLocks noGrp="1"/>
          </p:cNvSpPr>
          <p:nvPr>
            <p:ph type="dt" idx="12"/>
          </p:nvPr>
        </p:nvSpPr>
        <p:spPr/>
        <p:txBody>
          <a:bodyPr/>
          <a:p>
            <a:r>
              <a:rPr lang="it-IT"/>
              <a:t/>
            </a: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4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4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4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4627D1C9-92F0-44E4-9F62-DC57BAD0C5F1}" type="slidenum">
              <a:t>&lt;#&gt;</a:t>
            </a:fld>
          </a:p>
        </p:txBody>
      </p:sp>
      <p:sp>
        <p:nvSpPr>
          <p:cNvPr id="8" name="PlaceHolder 7"/>
          <p:cNvSpPr>
            <a:spLocks noGrp="1"/>
          </p:cNvSpPr>
          <p:nvPr>
            <p:ph type="dt" idx="12"/>
          </p:nvPr>
        </p:nvSpPr>
        <p:spPr/>
        <p:txBody>
          <a:bodyPr/>
          <a:p>
            <a:r>
              <a:rPr lang="it-IT"/>
              <a:t/>
            </a: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5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5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9CFC8F89-CF86-4AA2-AB6E-73B10CD10A32}" type="slidenum">
              <a:t>&lt;#&gt;</a:t>
            </a:fld>
          </a:p>
        </p:txBody>
      </p:sp>
      <p:sp>
        <p:nvSpPr>
          <p:cNvPr id="7" name="PlaceHolder 6"/>
          <p:cNvSpPr>
            <a:spLocks noGrp="1"/>
          </p:cNvSpPr>
          <p:nvPr>
            <p:ph type="dt" idx="12"/>
          </p:nvPr>
        </p:nvSpPr>
        <p:spPr/>
        <p:txBody>
          <a:bodyPr/>
          <a:p>
            <a:r>
              <a:rPr lang="it-IT"/>
              <a:t/>
            </a: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5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5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5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5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10"/>
          </p:nvPr>
        </p:nvSpPr>
        <p:spPr/>
        <p:txBody>
          <a:bodyPr/>
          <a:p>
            <a:r>
              <a:t>Footer</a:t>
            </a:r>
          </a:p>
        </p:txBody>
      </p:sp>
      <p:sp>
        <p:nvSpPr>
          <p:cNvPr id="8" name="PlaceHolder 7"/>
          <p:cNvSpPr>
            <a:spLocks noGrp="1"/>
          </p:cNvSpPr>
          <p:nvPr>
            <p:ph type="sldNum" idx="11"/>
          </p:nvPr>
        </p:nvSpPr>
        <p:spPr/>
        <p:txBody>
          <a:bodyPr/>
          <a:p>
            <a:fld id="{C8ACEA22-02A4-4149-A48A-551BE871F4C8}" type="slidenum">
              <a:t>&lt;#&gt;</a:t>
            </a:fld>
          </a:p>
        </p:txBody>
      </p:sp>
      <p:sp>
        <p:nvSpPr>
          <p:cNvPr id="9" name="PlaceHolder 8"/>
          <p:cNvSpPr>
            <a:spLocks noGrp="1"/>
          </p:cNvSpPr>
          <p:nvPr>
            <p:ph type="dt" idx="12"/>
          </p:nvPr>
        </p:nvSpPr>
        <p:spPr/>
        <p:txBody>
          <a:bodyPr/>
          <a:p>
            <a:r>
              <a:rPr lang="it-IT"/>
              <a:t/>
            </a: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5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5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6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6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6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6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10"/>
          </p:nvPr>
        </p:nvSpPr>
        <p:spPr/>
        <p:txBody>
          <a:bodyPr/>
          <a:p>
            <a:r>
              <a:t>Footer</a:t>
            </a:r>
          </a:p>
        </p:txBody>
      </p:sp>
      <p:sp>
        <p:nvSpPr>
          <p:cNvPr id="10" name="PlaceHolder 9"/>
          <p:cNvSpPr>
            <a:spLocks noGrp="1"/>
          </p:cNvSpPr>
          <p:nvPr>
            <p:ph type="sldNum" idx="11"/>
          </p:nvPr>
        </p:nvSpPr>
        <p:spPr/>
        <p:txBody>
          <a:bodyPr/>
          <a:p>
            <a:fld id="{157E5F03-B8AE-4962-BB73-0AB8287EB8DB}" type="slidenum">
              <a:t>&lt;#&gt;</a:t>
            </a:fld>
          </a:p>
        </p:txBody>
      </p:sp>
      <p:sp>
        <p:nvSpPr>
          <p:cNvPr id="11" name="PlaceHolder 10"/>
          <p:cNvSpPr>
            <a:spLocks noGrp="1"/>
          </p:cNvSpPr>
          <p:nvPr>
            <p:ph type="dt" idx="12"/>
          </p:nvPr>
        </p:nvSpPr>
        <p:spPr/>
        <p:txBody>
          <a:bodyPr/>
          <a:p>
            <a:r>
              <a:rPr lang="it-IT"/>
              <a:t/>
            </a: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95C5947A-6FE6-4A02-9AB3-D43A81098AAB}" type="slidenum">
              <a:t>&lt;#&gt;</a:t>
            </a:fld>
          </a:p>
        </p:txBody>
      </p:sp>
      <p:sp>
        <p:nvSpPr>
          <p:cNvPr id="4" name="PlaceHolder 3"/>
          <p:cNvSpPr>
            <a:spLocks noGrp="1"/>
          </p:cNvSpPr>
          <p:nvPr>
            <p:ph type="dt" idx="15"/>
          </p:nvPr>
        </p:nvSpPr>
        <p:spPr/>
        <p:txBody>
          <a:bodyPr/>
          <a:p>
            <a:r>
              <a:rPr lang="it-IT"/>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63E2C11C-9152-4EB6-AA11-5CFFA4DC8727}" type="slidenum">
              <a:t>&lt;#&gt;</a:t>
            </a:fld>
          </a:p>
        </p:txBody>
      </p:sp>
      <p:sp>
        <p:nvSpPr>
          <p:cNvPr id="5" name="PlaceHolder 4"/>
          <p:cNvSpPr>
            <a:spLocks noGrp="1"/>
          </p:cNvSpPr>
          <p:nvPr>
            <p:ph type="dt" idx="3"/>
          </p:nvPr>
        </p:nvSpPr>
        <p:spPr/>
        <p:txBody>
          <a:bodyPr/>
          <a:p>
            <a:r>
              <a:rPr lang="it-IT"/>
              <a:t/>
            </a: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7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5DA9F316-76E5-4CA8-9801-98FD4D609A48}" type="slidenum">
              <a:t>&lt;#&gt;</a:t>
            </a:fld>
          </a:p>
        </p:txBody>
      </p:sp>
      <p:sp>
        <p:nvSpPr>
          <p:cNvPr id="6" name="PlaceHolder 5"/>
          <p:cNvSpPr>
            <a:spLocks noGrp="1"/>
          </p:cNvSpPr>
          <p:nvPr>
            <p:ph type="dt" idx="15"/>
          </p:nvPr>
        </p:nvSpPr>
        <p:spPr/>
        <p:txBody>
          <a:bodyPr/>
          <a:p>
            <a:r>
              <a:rPr lang="it-IT"/>
              <a:t/>
            </a: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7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DA6ABAAA-8E33-435E-8F87-E62FF2257725}" type="slidenum">
              <a:t>&lt;#&gt;</a:t>
            </a:fld>
          </a:p>
        </p:txBody>
      </p:sp>
      <p:sp>
        <p:nvSpPr>
          <p:cNvPr id="6" name="PlaceHolder 5"/>
          <p:cNvSpPr>
            <a:spLocks noGrp="1"/>
          </p:cNvSpPr>
          <p:nvPr>
            <p:ph type="dt" idx="15"/>
          </p:nvPr>
        </p:nvSpPr>
        <p:spPr/>
        <p:txBody>
          <a:bodyPr/>
          <a:p>
            <a:r>
              <a:rPr lang="it-IT"/>
              <a:t/>
            </a: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7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7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3"/>
          </p:nvPr>
        </p:nvSpPr>
        <p:spPr/>
        <p:txBody>
          <a:bodyPr/>
          <a:p>
            <a:r>
              <a:t>Footer</a:t>
            </a:r>
          </a:p>
        </p:txBody>
      </p:sp>
      <p:sp>
        <p:nvSpPr>
          <p:cNvPr id="6" name="PlaceHolder 5"/>
          <p:cNvSpPr>
            <a:spLocks noGrp="1"/>
          </p:cNvSpPr>
          <p:nvPr>
            <p:ph type="sldNum" idx="14"/>
          </p:nvPr>
        </p:nvSpPr>
        <p:spPr/>
        <p:txBody>
          <a:bodyPr/>
          <a:p>
            <a:fld id="{1D66FE65-E5FB-4EA4-A2E3-887CC9D0E859}" type="slidenum">
              <a:t>&lt;#&gt;</a:t>
            </a:fld>
          </a:p>
        </p:txBody>
      </p:sp>
      <p:sp>
        <p:nvSpPr>
          <p:cNvPr id="7" name="PlaceHolder 6"/>
          <p:cNvSpPr>
            <a:spLocks noGrp="1"/>
          </p:cNvSpPr>
          <p:nvPr>
            <p:ph type="dt" idx="15"/>
          </p:nvPr>
        </p:nvSpPr>
        <p:spPr/>
        <p:txBody>
          <a:bodyPr/>
          <a:p>
            <a:r>
              <a:rPr lang="it-IT"/>
              <a:t/>
            </a: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13"/>
          </p:nvPr>
        </p:nvSpPr>
        <p:spPr/>
        <p:txBody>
          <a:bodyPr/>
          <a:p>
            <a:r>
              <a:t>Footer</a:t>
            </a:r>
          </a:p>
        </p:txBody>
      </p:sp>
      <p:sp>
        <p:nvSpPr>
          <p:cNvPr id="4" name="PlaceHolder 3"/>
          <p:cNvSpPr>
            <a:spLocks noGrp="1"/>
          </p:cNvSpPr>
          <p:nvPr>
            <p:ph type="sldNum" idx="14"/>
          </p:nvPr>
        </p:nvSpPr>
        <p:spPr/>
        <p:txBody>
          <a:bodyPr/>
          <a:p>
            <a:fld id="{8EB597CB-AA31-4A09-B7CB-032872E6D0DF}" type="slidenum">
              <a:t>&lt;#&gt;</a:t>
            </a:fld>
          </a:p>
        </p:txBody>
      </p:sp>
      <p:sp>
        <p:nvSpPr>
          <p:cNvPr id="5" name="PlaceHolder 4"/>
          <p:cNvSpPr>
            <a:spLocks noGrp="1"/>
          </p:cNvSpPr>
          <p:nvPr>
            <p:ph type="dt" idx="15"/>
          </p:nvPr>
        </p:nvSpPr>
        <p:spPr/>
        <p:txBody>
          <a:bodyPr/>
          <a:p>
            <a:r>
              <a:rPr lang="it-IT"/>
              <a:t/>
            </a: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13"/>
          </p:nvPr>
        </p:nvSpPr>
        <p:spPr/>
        <p:txBody>
          <a:bodyPr/>
          <a:p>
            <a:r>
              <a:t>Footer</a:t>
            </a:r>
          </a:p>
        </p:txBody>
      </p:sp>
      <p:sp>
        <p:nvSpPr>
          <p:cNvPr id="4" name="PlaceHolder 3"/>
          <p:cNvSpPr>
            <a:spLocks noGrp="1"/>
          </p:cNvSpPr>
          <p:nvPr>
            <p:ph type="sldNum" idx="14"/>
          </p:nvPr>
        </p:nvSpPr>
        <p:spPr/>
        <p:txBody>
          <a:bodyPr/>
          <a:p>
            <a:fld id="{65CF1601-EA96-4161-B873-1B5F35F947A9}" type="slidenum">
              <a:t>&lt;#&gt;</a:t>
            </a:fld>
          </a:p>
        </p:txBody>
      </p:sp>
      <p:sp>
        <p:nvSpPr>
          <p:cNvPr id="5" name="PlaceHolder 4"/>
          <p:cNvSpPr>
            <a:spLocks noGrp="1"/>
          </p:cNvSpPr>
          <p:nvPr>
            <p:ph type="dt" idx="15"/>
          </p:nvPr>
        </p:nvSpPr>
        <p:spPr/>
        <p:txBody>
          <a:bodyPr/>
          <a:p>
            <a:r>
              <a:rPr lang="it-IT"/>
              <a:t/>
            </a: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7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9C8FB116-43EE-4BF4-BE71-637B48DA435A}" type="slidenum">
              <a:t>&lt;#&gt;</a:t>
            </a:fld>
          </a:p>
        </p:txBody>
      </p:sp>
      <p:sp>
        <p:nvSpPr>
          <p:cNvPr id="8" name="PlaceHolder 7"/>
          <p:cNvSpPr>
            <a:spLocks noGrp="1"/>
          </p:cNvSpPr>
          <p:nvPr>
            <p:ph type="dt" idx="15"/>
          </p:nvPr>
        </p:nvSpPr>
        <p:spPr/>
        <p:txBody>
          <a:bodyPr/>
          <a:p>
            <a:r>
              <a:rPr lang="it-IT"/>
              <a:t/>
            </a: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8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97B4A95B-8ABF-42B7-B933-7B0E87C8DD83}" type="slidenum">
              <a:t>&lt;#&gt;</a:t>
            </a:fld>
          </a:p>
        </p:txBody>
      </p:sp>
      <p:sp>
        <p:nvSpPr>
          <p:cNvPr id="8" name="PlaceHolder 7"/>
          <p:cNvSpPr>
            <a:spLocks noGrp="1"/>
          </p:cNvSpPr>
          <p:nvPr>
            <p:ph type="dt" idx="15"/>
          </p:nvPr>
        </p:nvSpPr>
        <p:spPr/>
        <p:txBody>
          <a:bodyPr/>
          <a:p>
            <a:r>
              <a:rPr lang="it-IT"/>
              <a:t/>
            </a: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8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8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D0D44DE6-2347-41E5-B026-D682517F2761}" type="slidenum">
              <a:t>&lt;#&gt;</a:t>
            </a:fld>
          </a:p>
        </p:txBody>
      </p:sp>
      <p:sp>
        <p:nvSpPr>
          <p:cNvPr id="8" name="PlaceHolder 7"/>
          <p:cNvSpPr>
            <a:spLocks noGrp="1"/>
          </p:cNvSpPr>
          <p:nvPr>
            <p:ph type="dt" idx="15"/>
          </p:nvPr>
        </p:nvSpPr>
        <p:spPr/>
        <p:txBody>
          <a:bodyPr/>
          <a:p>
            <a:r>
              <a:rPr lang="it-IT"/>
              <a:t/>
            </a: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9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9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3"/>
          </p:nvPr>
        </p:nvSpPr>
        <p:spPr/>
        <p:txBody>
          <a:bodyPr/>
          <a:p>
            <a:r>
              <a:t>Footer</a:t>
            </a:r>
          </a:p>
        </p:txBody>
      </p:sp>
      <p:sp>
        <p:nvSpPr>
          <p:cNvPr id="6" name="PlaceHolder 5"/>
          <p:cNvSpPr>
            <a:spLocks noGrp="1"/>
          </p:cNvSpPr>
          <p:nvPr>
            <p:ph type="sldNum" idx="14"/>
          </p:nvPr>
        </p:nvSpPr>
        <p:spPr/>
        <p:txBody>
          <a:bodyPr/>
          <a:p>
            <a:fld id="{A496CBE8-E07C-4252-8B2C-A607BDCF128E}" type="slidenum">
              <a:t>&lt;#&gt;</a:t>
            </a:fld>
          </a:p>
        </p:txBody>
      </p:sp>
      <p:sp>
        <p:nvSpPr>
          <p:cNvPr id="7" name="PlaceHolder 6"/>
          <p:cNvSpPr>
            <a:spLocks noGrp="1"/>
          </p:cNvSpPr>
          <p:nvPr>
            <p:ph type="dt" idx="15"/>
          </p:nvPr>
        </p:nvSpPr>
        <p:spPr/>
        <p:txBody>
          <a:bodyPr/>
          <a:p>
            <a:r>
              <a:rPr lang="it-IT"/>
              <a:t/>
            </a: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9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9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9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9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13"/>
          </p:nvPr>
        </p:nvSpPr>
        <p:spPr/>
        <p:txBody>
          <a:bodyPr/>
          <a:p>
            <a:r>
              <a:t>Footer</a:t>
            </a:r>
          </a:p>
        </p:txBody>
      </p:sp>
      <p:sp>
        <p:nvSpPr>
          <p:cNvPr id="8" name="PlaceHolder 7"/>
          <p:cNvSpPr>
            <a:spLocks noGrp="1"/>
          </p:cNvSpPr>
          <p:nvPr>
            <p:ph type="sldNum" idx="14"/>
          </p:nvPr>
        </p:nvSpPr>
        <p:spPr/>
        <p:txBody>
          <a:bodyPr/>
          <a:p>
            <a:fld id="{2204A901-ECDB-4931-86EF-E1E4ACA127C2}" type="slidenum">
              <a:t>&lt;#&gt;</a:t>
            </a:fld>
          </a:p>
        </p:txBody>
      </p:sp>
      <p:sp>
        <p:nvSpPr>
          <p:cNvPr id="9" name="PlaceHolder 8"/>
          <p:cNvSpPr>
            <a:spLocks noGrp="1"/>
          </p:cNvSpPr>
          <p:nvPr>
            <p:ph type="dt" idx="15"/>
          </p:nvPr>
        </p:nvSpPr>
        <p:spPr/>
        <p:txBody>
          <a:bodyPr/>
          <a:p>
            <a:r>
              <a:rPr lang="it-IT"/>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B460090D-871F-45F5-AAC4-6C3859953C0A}" type="slidenum">
              <a:t>&lt;#&gt;</a:t>
            </a:fld>
          </a:p>
        </p:txBody>
      </p:sp>
      <p:sp>
        <p:nvSpPr>
          <p:cNvPr id="5" name="PlaceHolder 4"/>
          <p:cNvSpPr>
            <a:spLocks noGrp="1"/>
          </p:cNvSpPr>
          <p:nvPr>
            <p:ph type="dt" idx="3"/>
          </p:nvPr>
        </p:nvSpPr>
        <p:spPr/>
        <p:txBody>
          <a:bodyPr/>
          <a:p>
            <a:r>
              <a:rPr lang="it-IT"/>
              <a:t/>
            </a: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9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13"/>
          </p:nvPr>
        </p:nvSpPr>
        <p:spPr/>
        <p:txBody>
          <a:bodyPr/>
          <a:p>
            <a:r>
              <a:t>Footer</a:t>
            </a:r>
          </a:p>
        </p:txBody>
      </p:sp>
      <p:sp>
        <p:nvSpPr>
          <p:cNvPr id="10" name="PlaceHolder 9"/>
          <p:cNvSpPr>
            <a:spLocks noGrp="1"/>
          </p:cNvSpPr>
          <p:nvPr>
            <p:ph type="sldNum" idx="14"/>
          </p:nvPr>
        </p:nvSpPr>
        <p:spPr/>
        <p:txBody>
          <a:bodyPr/>
          <a:p>
            <a:fld id="{40040ABF-923F-4106-B523-73027374DE47}" type="slidenum">
              <a:t>&lt;#&gt;</a:t>
            </a:fld>
          </a:p>
        </p:txBody>
      </p:sp>
      <p:sp>
        <p:nvSpPr>
          <p:cNvPr id="11" name="PlaceHolder 10"/>
          <p:cNvSpPr>
            <a:spLocks noGrp="1"/>
          </p:cNvSpPr>
          <p:nvPr>
            <p:ph type="dt" idx="15"/>
          </p:nvPr>
        </p:nvSpPr>
        <p:spPr/>
        <p:txBody>
          <a:bodyPr/>
          <a:p>
            <a:r>
              <a:rPr lang="it-IT"/>
              <a:t/>
            </a: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6"/>
          </p:nvPr>
        </p:nvSpPr>
        <p:spPr/>
        <p:txBody>
          <a:bodyPr/>
          <a:p>
            <a:r>
              <a:t>Footer</a:t>
            </a:r>
          </a:p>
        </p:txBody>
      </p:sp>
      <p:sp>
        <p:nvSpPr>
          <p:cNvPr id="3" name="PlaceHolder 2"/>
          <p:cNvSpPr>
            <a:spLocks noGrp="1"/>
          </p:cNvSpPr>
          <p:nvPr>
            <p:ph type="sldNum" idx="17"/>
          </p:nvPr>
        </p:nvSpPr>
        <p:spPr/>
        <p:txBody>
          <a:bodyPr/>
          <a:p>
            <a:fld id="{B9CD3F1F-343C-4607-A275-B411BE25CD66}" type="slidenum">
              <a:t>&lt;#&gt;</a:t>
            </a:fld>
          </a:p>
        </p:txBody>
      </p:sp>
      <p:sp>
        <p:nvSpPr>
          <p:cNvPr id="4" name="PlaceHolder 3"/>
          <p:cNvSpPr>
            <a:spLocks noGrp="1"/>
          </p:cNvSpPr>
          <p:nvPr>
            <p:ph type="dt" idx="18"/>
          </p:nvPr>
        </p:nvSpPr>
        <p:spPr/>
        <p:txBody>
          <a:bodyPr/>
          <a:p>
            <a:r>
              <a:rPr lang="it-IT"/>
              <a:t/>
            </a:r>
          </a:p>
        </p:txBody>
      </p:sp>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4" name="PlaceHolder 3"/>
          <p:cNvSpPr>
            <a:spLocks noGrp="1"/>
          </p:cNvSpPr>
          <p:nvPr>
            <p:ph type="ftr" idx="16"/>
          </p:nvPr>
        </p:nvSpPr>
        <p:spPr/>
        <p:txBody>
          <a:bodyPr/>
          <a:p>
            <a:r>
              <a:t>Footer</a:t>
            </a:r>
          </a:p>
        </p:txBody>
      </p:sp>
      <p:sp>
        <p:nvSpPr>
          <p:cNvPr id="5" name="PlaceHolder 4"/>
          <p:cNvSpPr>
            <a:spLocks noGrp="1"/>
          </p:cNvSpPr>
          <p:nvPr>
            <p:ph type="sldNum" idx="17"/>
          </p:nvPr>
        </p:nvSpPr>
        <p:spPr/>
        <p:txBody>
          <a:bodyPr/>
          <a:p>
            <a:fld id="{F15DF959-0816-4D54-BD55-C2F0CFE82825}" type="slidenum">
              <a:t>&lt;#&gt;</a:t>
            </a:fld>
          </a:p>
        </p:txBody>
      </p:sp>
      <p:sp>
        <p:nvSpPr>
          <p:cNvPr id="6" name="PlaceHolder 5"/>
          <p:cNvSpPr>
            <a:spLocks noGrp="1"/>
          </p:cNvSpPr>
          <p:nvPr>
            <p:ph type="dt" idx="18"/>
          </p:nvPr>
        </p:nvSpPr>
        <p:spPr/>
        <p:txBody>
          <a:bodyPr/>
          <a:p>
            <a:r>
              <a:rPr lang="it-IT"/>
              <a:t/>
            </a: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4" name="PlaceHolder 3"/>
          <p:cNvSpPr>
            <a:spLocks noGrp="1"/>
          </p:cNvSpPr>
          <p:nvPr>
            <p:ph type="ftr" idx="16"/>
          </p:nvPr>
        </p:nvSpPr>
        <p:spPr/>
        <p:txBody>
          <a:bodyPr/>
          <a:p>
            <a:r>
              <a:t>Footer</a:t>
            </a:r>
          </a:p>
        </p:txBody>
      </p:sp>
      <p:sp>
        <p:nvSpPr>
          <p:cNvPr id="5" name="PlaceHolder 4"/>
          <p:cNvSpPr>
            <a:spLocks noGrp="1"/>
          </p:cNvSpPr>
          <p:nvPr>
            <p:ph type="sldNum" idx="17"/>
          </p:nvPr>
        </p:nvSpPr>
        <p:spPr/>
        <p:txBody>
          <a:bodyPr/>
          <a:p>
            <a:fld id="{86B95568-B002-4E64-81C1-8024B811F7BF}" type="slidenum">
              <a:t>&lt;#&gt;</a:t>
            </a:fld>
          </a:p>
        </p:txBody>
      </p:sp>
      <p:sp>
        <p:nvSpPr>
          <p:cNvPr id="6" name="PlaceHolder 5"/>
          <p:cNvSpPr>
            <a:spLocks noGrp="1"/>
          </p:cNvSpPr>
          <p:nvPr>
            <p:ph type="dt" idx="18"/>
          </p:nvPr>
        </p:nvSpPr>
        <p:spPr/>
        <p:txBody>
          <a:bodyPr/>
          <a:p>
            <a:r>
              <a:rPr lang="it-IT"/>
              <a:t/>
            </a: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D3961D7F-D582-4146-B36F-1F4FC1DE8A65}" type="slidenum">
              <a:t>&lt;#&gt;</a:t>
            </a:fld>
          </a:p>
        </p:txBody>
      </p:sp>
      <p:sp>
        <p:nvSpPr>
          <p:cNvPr id="7" name="PlaceHolder 6"/>
          <p:cNvSpPr>
            <a:spLocks noGrp="1"/>
          </p:cNvSpPr>
          <p:nvPr>
            <p:ph type="dt" idx="18"/>
          </p:nvPr>
        </p:nvSpPr>
        <p:spPr/>
        <p:txBody>
          <a:bodyPr/>
          <a:p>
            <a:r>
              <a:rPr lang="it-IT"/>
              <a:t/>
            </a: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3" name="PlaceHolder 2"/>
          <p:cNvSpPr>
            <a:spLocks noGrp="1"/>
          </p:cNvSpPr>
          <p:nvPr>
            <p:ph type="ftr" idx="16"/>
          </p:nvPr>
        </p:nvSpPr>
        <p:spPr/>
        <p:txBody>
          <a:bodyPr/>
          <a:p>
            <a:r>
              <a:t>Footer</a:t>
            </a:r>
          </a:p>
        </p:txBody>
      </p:sp>
      <p:sp>
        <p:nvSpPr>
          <p:cNvPr id="4" name="PlaceHolder 3"/>
          <p:cNvSpPr>
            <a:spLocks noGrp="1"/>
          </p:cNvSpPr>
          <p:nvPr>
            <p:ph type="sldNum" idx="17"/>
          </p:nvPr>
        </p:nvSpPr>
        <p:spPr/>
        <p:txBody>
          <a:bodyPr/>
          <a:p>
            <a:fld id="{0BE2AA48-F6CC-450C-B54F-3DDE3A32BD19}" type="slidenum">
              <a:t>&lt;#&gt;</a:t>
            </a:fld>
          </a:p>
        </p:txBody>
      </p:sp>
      <p:sp>
        <p:nvSpPr>
          <p:cNvPr id="5" name="PlaceHolder 4"/>
          <p:cNvSpPr>
            <a:spLocks noGrp="1"/>
          </p:cNvSpPr>
          <p:nvPr>
            <p:ph type="dt" idx="18"/>
          </p:nvPr>
        </p:nvSpPr>
        <p:spPr/>
        <p:txBody>
          <a:bodyPr/>
          <a:p>
            <a:r>
              <a:rPr lang="it-IT"/>
              <a:t/>
            </a: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it-IT" sz="3200" spc="-1" strike="noStrike">
              <a:latin typeface="Arial"/>
            </a:endParaRPr>
          </a:p>
        </p:txBody>
      </p:sp>
      <p:sp>
        <p:nvSpPr>
          <p:cNvPr id="3" name="PlaceHolder 2"/>
          <p:cNvSpPr>
            <a:spLocks noGrp="1"/>
          </p:cNvSpPr>
          <p:nvPr>
            <p:ph type="ftr" idx="16"/>
          </p:nvPr>
        </p:nvSpPr>
        <p:spPr/>
        <p:txBody>
          <a:bodyPr/>
          <a:p>
            <a:r>
              <a:t>Footer</a:t>
            </a:r>
          </a:p>
        </p:txBody>
      </p:sp>
      <p:sp>
        <p:nvSpPr>
          <p:cNvPr id="4" name="PlaceHolder 3"/>
          <p:cNvSpPr>
            <a:spLocks noGrp="1"/>
          </p:cNvSpPr>
          <p:nvPr>
            <p:ph type="sldNum" idx="17"/>
          </p:nvPr>
        </p:nvSpPr>
        <p:spPr/>
        <p:txBody>
          <a:bodyPr/>
          <a:p>
            <a:fld id="{392C8383-D78B-449D-89A2-93546DA16C2C}" type="slidenum">
              <a:t>&lt;#&gt;</a:t>
            </a:fld>
          </a:p>
        </p:txBody>
      </p:sp>
      <p:sp>
        <p:nvSpPr>
          <p:cNvPr id="5" name="PlaceHolder 4"/>
          <p:cNvSpPr>
            <a:spLocks noGrp="1"/>
          </p:cNvSpPr>
          <p:nvPr>
            <p:ph type="dt" idx="18"/>
          </p:nvPr>
        </p:nvSpPr>
        <p:spPr/>
        <p:txBody>
          <a:bodyPr/>
          <a:p>
            <a:r>
              <a:rPr lang="it-IT"/>
              <a:t/>
            </a: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6"/>
          </p:nvPr>
        </p:nvSpPr>
        <p:spPr/>
        <p:txBody>
          <a:bodyPr/>
          <a:p>
            <a:r>
              <a:t>Footer</a:t>
            </a:r>
          </a:p>
        </p:txBody>
      </p:sp>
      <p:sp>
        <p:nvSpPr>
          <p:cNvPr id="7" name="PlaceHolder 6"/>
          <p:cNvSpPr>
            <a:spLocks noGrp="1"/>
          </p:cNvSpPr>
          <p:nvPr>
            <p:ph type="sldNum" idx="17"/>
          </p:nvPr>
        </p:nvSpPr>
        <p:spPr/>
        <p:txBody>
          <a:bodyPr/>
          <a:p>
            <a:fld id="{79B8D418-04DD-435B-8145-41695A5B9579}" type="slidenum">
              <a:t>&lt;#&gt;</a:t>
            </a:fld>
          </a:p>
        </p:txBody>
      </p:sp>
      <p:sp>
        <p:nvSpPr>
          <p:cNvPr id="8" name="PlaceHolder 7"/>
          <p:cNvSpPr>
            <a:spLocks noGrp="1"/>
          </p:cNvSpPr>
          <p:nvPr>
            <p:ph type="dt" idx="18"/>
          </p:nvPr>
        </p:nvSpPr>
        <p:spPr/>
        <p:txBody>
          <a:bodyPr/>
          <a:p>
            <a:r>
              <a:rPr lang="it-IT"/>
              <a:t/>
            </a: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6"/>
          </p:nvPr>
        </p:nvSpPr>
        <p:spPr/>
        <p:txBody>
          <a:bodyPr/>
          <a:p>
            <a:r>
              <a:t>Footer</a:t>
            </a:r>
          </a:p>
        </p:txBody>
      </p:sp>
      <p:sp>
        <p:nvSpPr>
          <p:cNvPr id="7" name="PlaceHolder 6"/>
          <p:cNvSpPr>
            <a:spLocks noGrp="1"/>
          </p:cNvSpPr>
          <p:nvPr>
            <p:ph type="sldNum" idx="17"/>
          </p:nvPr>
        </p:nvSpPr>
        <p:spPr/>
        <p:txBody>
          <a:bodyPr/>
          <a:p>
            <a:fld id="{4D1900A0-2224-4A34-A7E0-74796E5A3C96}" type="slidenum">
              <a:t>&lt;#&gt;</a:t>
            </a:fld>
          </a:p>
        </p:txBody>
      </p:sp>
      <p:sp>
        <p:nvSpPr>
          <p:cNvPr id="8" name="PlaceHolder 7"/>
          <p:cNvSpPr>
            <a:spLocks noGrp="1"/>
          </p:cNvSpPr>
          <p:nvPr>
            <p:ph type="dt" idx="18"/>
          </p:nvPr>
        </p:nvSpPr>
        <p:spPr/>
        <p:txBody>
          <a:bodyPr/>
          <a:p>
            <a:r>
              <a:rPr lang="it-IT"/>
              <a:t/>
            </a: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6"/>
          </p:nvPr>
        </p:nvSpPr>
        <p:spPr/>
        <p:txBody>
          <a:bodyPr/>
          <a:p>
            <a:r>
              <a:t>Footer</a:t>
            </a:r>
          </a:p>
        </p:txBody>
      </p:sp>
      <p:sp>
        <p:nvSpPr>
          <p:cNvPr id="7" name="PlaceHolder 6"/>
          <p:cNvSpPr>
            <a:spLocks noGrp="1"/>
          </p:cNvSpPr>
          <p:nvPr>
            <p:ph type="sldNum" idx="17"/>
          </p:nvPr>
        </p:nvSpPr>
        <p:spPr/>
        <p:txBody>
          <a:bodyPr/>
          <a:p>
            <a:fld id="{1CB8C922-4CF6-402E-8B3B-E65142AB8DF3}" type="slidenum">
              <a:t>&lt;#&gt;</a:t>
            </a:fld>
          </a:p>
        </p:txBody>
      </p:sp>
      <p:sp>
        <p:nvSpPr>
          <p:cNvPr id="8" name="PlaceHolder 7"/>
          <p:cNvSpPr>
            <a:spLocks noGrp="1"/>
          </p:cNvSpPr>
          <p:nvPr>
            <p:ph type="dt" idx="18"/>
          </p:nvPr>
        </p:nvSpPr>
        <p:spPr/>
        <p:txBody>
          <a:bodyPr/>
          <a:p>
            <a:r>
              <a:rPr lang="it-IT"/>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B339B42C-CF4E-44BF-AA1D-89078F7997F9}" type="slidenum">
              <a:t>&lt;#&gt;</a:t>
            </a:fld>
          </a:p>
        </p:txBody>
      </p:sp>
      <p:sp>
        <p:nvSpPr>
          <p:cNvPr id="8" name="PlaceHolder 7"/>
          <p:cNvSpPr>
            <a:spLocks noGrp="1"/>
          </p:cNvSpPr>
          <p:nvPr>
            <p:ph type="dt" idx="3"/>
          </p:nvPr>
        </p:nvSpPr>
        <p:spPr/>
        <p:txBody>
          <a:bodyPr/>
          <a:p>
            <a:r>
              <a:rPr lang="it-IT"/>
              <a:t/>
            </a: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1E559A19-21FC-40D2-A677-6E2296F7C8A6}" type="slidenum">
              <a:t>&lt;#&gt;</a:t>
            </a:fld>
          </a:p>
        </p:txBody>
      </p:sp>
      <p:sp>
        <p:nvSpPr>
          <p:cNvPr id="7" name="PlaceHolder 6"/>
          <p:cNvSpPr>
            <a:spLocks noGrp="1"/>
          </p:cNvSpPr>
          <p:nvPr>
            <p:ph type="dt" idx="18"/>
          </p:nvPr>
        </p:nvSpPr>
        <p:spPr/>
        <p:txBody>
          <a:bodyPr/>
          <a:p>
            <a:r>
              <a:rPr lang="it-IT"/>
              <a:t/>
            </a: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7" name="PlaceHolder 6"/>
          <p:cNvSpPr>
            <a:spLocks noGrp="1"/>
          </p:cNvSpPr>
          <p:nvPr>
            <p:ph type="ftr" idx="16"/>
          </p:nvPr>
        </p:nvSpPr>
        <p:spPr/>
        <p:txBody>
          <a:bodyPr/>
          <a:p>
            <a:r>
              <a:t>Footer</a:t>
            </a:r>
          </a:p>
        </p:txBody>
      </p:sp>
      <p:sp>
        <p:nvSpPr>
          <p:cNvPr id="8" name="PlaceHolder 7"/>
          <p:cNvSpPr>
            <a:spLocks noGrp="1"/>
          </p:cNvSpPr>
          <p:nvPr>
            <p:ph type="sldNum" idx="17"/>
          </p:nvPr>
        </p:nvSpPr>
        <p:spPr/>
        <p:txBody>
          <a:bodyPr/>
          <a:p>
            <a:fld id="{6F8929F6-4B43-4864-BFC4-64FA7598BE73}" type="slidenum">
              <a:t>&lt;#&gt;</a:t>
            </a:fld>
          </a:p>
        </p:txBody>
      </p:sp>
      <p:sp>
        <p:nvSpPr>
          <p:cNvPr id="9" name="PlaceHolder 8"/>
          <p:cNvSpPr>
            <a:spLocks noGrp="1"/>
          </p:cNvSpPr>
          <p:nvPr>
            <p:ph type="dt" idx="18"/>
          </p:nvPr>
        </p:nvSpPr>
        <p:spPr/>
        <p:txBody>
          <a:bodyPr/>
          <a:p>
            <a:r>
              <a:rPr lang="it-IT"/>
              <a:t/>
            </a: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9" name="PlaceHolder 8"/>
          <p:cNvSpPr>
            <a:spLocks noGrp="1"/>
          </p:cNvSpPr>
          <p:nvPr>
            <p:ph type="ftr" idx="16"/>
          </p:nvPr>
        </p:nvSpPr>
        <p:spPr/>
        <p:txBody>
          <a:bodyPr/>
          <a:p>
            <a:r>
              <a:t>Footer</a:t>
            </a:r>
          </a:p>
        </p:txBody>
      </p:sp>
      <p:sp>
        <p:nvSpPr>
          <p:cNvPr id="10" name="PlaceHolder 9"/>
          <p:cNvSpPr>
            <a:spLocks noGrp="1"/>
          </p:cNvSpPr>
          <p:nvPr>
            <p:ph type="sldNum" idx="17"/>
          </p:nvPr>
        </p:nvSpPr>
        <p:spPr/>
        <p:txBody>
          <a:bodyPr/>
          <a:p>
            <a:fld id="{BFD836C8-79B4-4C2B-AE3B-E0DA0123D689}" type="slidenum">
              <a:t>&lt;#&gt;</a:t>
            </a:fld>
          </a:p>
        </p:txBody>
      </p:sp>
      <p:sp>
        <p:nvSpPr>
          <p:cNvPr id="11" name="PlaceHolder 10"/>
          <p:cNvSpPr>
            <a:spLocks noGrp="1"/>
          </p:cNvSpPr>
          <p:nvPr>
            <p:ph type="dt" idx="18"/>
          </p:nvPr>
        </p:nvSpPr>
        <p:spPr/>
        <p:txBody>
          <a:bodyPr/>
          <a:p>
            <a:r>
              <a:rPr lang="it-IT"/>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14DD97A1-C1A4-4A50-93CB-6412E4638C02}" type="slidenum">
              <a:t>&lt;#&gt;</a:t>
            </a:fld>
          </a:p>
        </p:txBody>
      </p:sp>
      <p:sp>
        <p:nvSpPr>
          <p:cNvPr id="8" name="PlaceHolder 7"/>
          <p:cNvSpPr>
            <a:spLocks noGrp="1"/>
          </p:cNvSpPr>
          <p:nvPr>
            <p:ph type="dt" idx="3"/>
          </p:nvPr>
        </p:nvSpPr>
        <p:spPr/>
        <p:txBody>
          <a:bodyPr/>
          <a:p>
            <a:r>
              <a:rPr lang="it-IT"/>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it-IT"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92F81A9D-5234-4EE6-8065-24782249E877}" type="slidenum">
              <a:t>&lt;#&gt;</a:t>
            </a:fld>
          </a:p>
        </p:txBody>
      </p:sp>
      <p:sp>
        <p:nvSpPr>
          <p:cNvPr id="8" name="PlaceHolder 7"/>
          <p:cNvSpPr>
            <a:spLocks noGrp="1"/>
          </p:cNvSpPr>
          <p:nvPr>
            <p:ph type="dt" idx="3"/>
          </p:nvPr>
        </p:nvSpPr>
        <p:spPr/>
        <p:txBody>
          <a:bodyPr/>
          <a:p>
            <a:r>
              <a:rPr lang="it-IT"/>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ftr" idx="1"/>
          </p:nvPr>
        </p:nvSpPr>
        <p:spPr>
          <a:xfrm>
            <a:off x="3124080" y="6356520"/>
            <a:ext cx="2892960" cy="3625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1" name="PlaceHolder 2"/>
          <p:cNvSpPr>
            <a:spLocks noGrp="1"/>
          </p:cNvSpPr>
          <p:nvPr>
            <p:ph type="sldNum" idx="2"/>
          </p:nvPr>
        </p:nvSpPr>
        <p:spPr>
          <a:xfrm>
            <a:off x="6553080" y="6356520"/>
            <a:ext cx="2131200" cy="3625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16E4C00C-7D71-4BDC-98DA-4ED86F80C35B}" type="slidenum">
              <a:rPr b="0" lang="it-IT" sz="1200" spc="-1" strike="noStrike">
                <a:solidFill>
                  <a:srgbClr val="8b8b8b"/>
                </a:solidFill>
                <a:latin typeface="Calibri"/>
              </a:rPr>
              <a:t>&lt;numero&gt;</a:t>
            </a:fld>
            <a:endParaRPr b="0" lang="it-IT" sz="1200" spc="-1" strike="noStrike">
              <a:latin typeface="Times New Roman"/>
            </a:endParaRPr>
          </a:p>
        </p:txBody>
      </p:sp>
      <p:sp>
        <p:nvSpPr>
          <p:cNvPr id="2" name="PlaceHolder 3"/>
          <p:cNvSpPr>
            <a:spLocks noGrp="1"/>
          </p:cNvSpPr>
          <p:nvPr>
            <p:ph type="dt" idx="3"/>
          </p:nvPr>
        </p:nvSpPr>
        <p:spPr>
          <a:xfrm>
            <a:off x="457200" y="6356520"/>
            <a:ext cx="2131200" cy="3625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
        <p:nvSpPr>
          <p:cNvPr id="3"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it-IT" sz="4400" spc="-1" strike="noStrike">
                <a:latin typeface="Arial"/>
              </a:rPr>
              <a:t>Fai clic per modificare il formato del testo del titolo</a:t>
            </a:r>
            <a:endParaRPr b="0" lang="it-IT" sz="4400" spc="-1" strike="noStrike">
              <a:latin typeface="Arial"/>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3124080" y="6356520"/>
            <a:ext cx="2892960" cy="3625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42" name="PlaceHolder 2"/>
          <p:cNvSpPr>
            <a:spLocks noGrp="1"/>
          </p:cNvSpPr>
          <p:nvPr>
            <p:ph type="sldNum" idx="5"/>
          </p:nvPr>
        </p:nvSpPr>
        <p:spPr>
          <a:xfrm>
            <a:off x="6553080" y="6356520"/>
            <a:ext cx="2131200" cy="3625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D1F32974-BAFF-40AC-AF9D-78ED164EA807}" type="slidenum">
              <a:rPr b="0" lang="it-IT" sz="1200" spc="-1" strike="noStrike">
                <a:solidFill>
                  <a:srgbClr val="8b8b8b"/>
                </a:solidFill>
                <a:latin typeface="Calibri"/>
              </a:rPr>
              <a:t>&lt;numero&gt;</a:t>
            </a:fld>
            <a:endParaRPr b="0" lang="it-IT" sz="1200" spc="-1" strike="noStrike">
              <a:latin typeface="Times New Roman"/>
            </a:endParaRPr>
          </a:p>
        </p:txBody>
      </p:sp>
      <p:sp>
        <p:nvSpPr>
          <p:cNvPr id="43" name="PlaceHolder 3"/>
          <p:cNvSpPr>
            <a:spLocks noGrp="1"/>
          </p:cNvSpPr>
          <p:nvPr>
            <p:ph type="dt" idx="6"/>
          </p:nvPr>
        </p:nvSpPr>
        <p:spPr>
          <a:xfrm>
            <a:off x="457200" y="6356520"/>
            <a:ext cx="2131200" cy="3625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
        <p:nvSpPr>
          <p:cNvPr id="44"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it-IT" sz="4400" spc="-1" strike="noStrike">
                <a:latin typeface="Arial"/>
              </a:rPr>
              <a:t>Fai clic per modificare il formato del testo del titolo</a:t>
            </a:r>
            <a:endParaRPr b="0" lang="it-IT" sz="4400" spc="-1" strike="noStrike">
              <a:latin typeface="Arial"/>
            </a:endParaRPr>
          </a:p>
        </p:txBody>
      </p:sp>
      <p:sp>
        <p:nvSpPr>
          <p:cNvPr id="45"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ftr" idx="7"/>
          </p:nvPr>
        </p:nvSpPr>
        <p:spPr>
          <a:xfrm>
            <a:off x="3124080" y="6356520"/>
            <a:ext cx="2892960" cy="3625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83" name="PlaceHolder 2"/>
          <p:cNvSpPr>
            <a:spLocks noGrp="1"/>
          </p:cNvSpPr>
          <p:nvPr>
            <p:ph type="sldNum" idx="8"/>
          </p:nvPr>
        </p:nvSpPr>
        <p:spPr>
          <a:xfrm>
            <a:off x="6553080" y="6356520"/>
            <a:ext cx="2131200" cy="3625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D7A7BB9F-6751-4DC9-A9A2-C13AA86B09F0}" type="slidenum">
              <a:rPr b="0" lang="it-IT" sz="1200" spc="-1" strike="noStrike">
                <a:solidFill>
                  <a:srgbClr val="8b8b8b"/>
                </a:solidFill>
                <a:latin typeface="Calibri"/>
              </a:rPr>
              <a:t>&lt;numero&gt;</a:t>
            </a:fld>
            <a:endParaRPr b="0" lang="it-IT" sz="1200" spc="-1" strike="noStrike">
              <a:latin typeface="Times New Roman"/>
            </a:endParaRPr>
          </a:p>
        </p:txBody>
      </p:sp>
      <p:sp>
        <p:nvSpPr>
          <p:cNvPr id="84" name="PlaceHolder 3"/>
          <p:cNvSpPr>
            <a:spLocks noGrp="1"/>
          </p:cNvSpPr>
          <p:nvPr>
            <p:ph type="dt" idx="9"/>
          </p:nvPr>
        </p:nvSpPr>
        <p:spPr>
          <a:xfrm>
            <a:off x="457200" y="6356520"/>
            <a:ext cx="2131200" cy="3625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
        <p:nvSpPr>
          <p:cNvPr id="85"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it-IT" sz="4400" spc="-1" strike="noStrike">
                <a:latin typeface="Arial"/>
              </a:rPr>
              <a:t>Fai clic per modificare il formato del testo del titolo</a:t>
            </a:r>
            <a:endParaRPr b="0" lang="it-IT" sz="4400" spc="-1" strike="noStrike">
              <a:latin typeface="Arial"/>
            </a:endParaRPr>
          </a:p>
        </p:txBody>
      </p:sp>
      <p:sp>
        <p:nvSpPr>
          <p:cNvPr id="86"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it-IT" sz="1800" spc="-1" strike="noStrike">
                <a:latin typeface="Arial"/>
              </a:rPr>
              <a:t>Fai clic per modificare il formato del testo del titolo</a:t>
            </a:r>
            <a:endParaRPr b="0" lang="it-IT" sz="1800" spc="-1" strike="noStrike">
              <a:latin typeface="Arial"/>
            </a:endParaRPr>
          </a:p>
        </p:txBody>
      </p:sp>
      <p:sp>
        <p:nvSpPr>
          <p:cNvPr id="124" name="PlaceHolder 2"/>
          <p:cNvSpPr>
            <a:spLocks noGrp="1"/>
          </p:cNvSpPr>
          <p:nvPr>
            <p:ph type="ftr" idx="10"/>
          </p:nvPr>
        </p:nvSpPr>
        <p:spPr>
          <a:xfrm>
            <a:off x="3124080" y="6356520"/>
            <a:ext cx="2892960" cy="3625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125" name="PlaceHolder 3"/>
          <p:cNvSpPr>
            <a:spLocks noGrp="1"/>
          </p:cNvSpPr>
          <p:nvPr>
            <p:ph type="sldNum" idx="11"/>
          </p:nvPr>
        </p:nvSpPr>
        <p:spPr>
          <a:xfrm>
            <a:off x="6553080" y="6356520"/>
            <a:ext cx="2131200" cy="3625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771FB346-A708-4BC9-9358-B84FBF5823B4}" type="slidenum">
              <a:rPr b="0" lang="it-IT" sz="1200" spc="-1" strike="noStrike">
                <a:solidFill>
                  <a:srgbClr val="8b8b8b"/>
                </a:solidFill>
                <a:latin typeface="Calibri"/>
              </a:rPr>
              <a:t>&lt;numero&gt;</a:t>
            </a:fld>
            <a:endParaRPr b="0" lang="it-IT" sz="1200" spc="-1" strike="noStrike">
              <a:latin typeface="Times New Roman"/>
            </a:endParaRPr>
          </a:p>
        </p:txBody>
      </p:sp>
      <p:sp>
        <p:nvSpPr>
          <p:cNvPr id="126" name="PlaceHolder 4"/>
          <p:cNvSpPr>
            <a:spLocks noGrp="1"/>
          </p:cNvSpPr>
          <p:nvPr>
            <p:ph type="dt" idx="12"/>
          </p:nvPr>
        </p:nvSpPr>
        <p:spPr>
          <a:xfrm>
            <a:off x="457200" y="6356520"/>
            <a:ext cx="2131200" cy="3625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
        <p:nvSpPr>
          <p:cNvPr id="127"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it-IT" sz="1800" spc="-1" strike="noStrike">
                <a:latin typeface="Arial"/>
              </a:rPr>
              <a:t>Fai clic per modificare il formato del testo del titolo</a:t>
            </a:r>
            <a:endParaRPr b="0" lang="it-IT" sz="1800" spc="-1" strike="noStrike">
              <a:latin typeface="Arial"/>
            </a:endParaRPr>
          </a:p>
        </p:txBody>
      </p:sp>
      <p:sp>
        <p:nvSpPr>
          <p:cNvPr id="16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
        <p:nvSpPr>
          <p:cNvPr id="166" name="PlaceHolder 3"/>
          <p:cNvSpPr>
            <a:spLocks noGrp="1"/>
          </p:cNvSpPr>
          <p:nvPr>
            <p:ph type="ftr" idx="13"/>
          </p:nvPr>
        </p:nvSpPr>
        <p:spPr>
          <a:xfrm>
            <a:off x="3124080" y="6356520"/>
            <a:ext cx="2892960" cy="3625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167" name="PlaceHolder 4"/>
          <p:cNvSpPr>
            <a:spLocks noGrp="1"/>
          </p:cNvSpPr>
          <p:nvPr>
            <p:ph type="sldNum" idx="14"/>
          </p:nvPr>
        </p:nvSpPr>
        <p:spPr>
          <a:xfrm>
            <a:off x="6553080" y="6356520"/>
            <a:ext cx="2131200" cy="3625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33C6123C-E350-4B44-A262-D40B619FA996}" type="slidenum">
              <a:rPr b="0" lang="it-IT" sz="1200" spc="-1" strike="noStrike">
                <a:solidFill>
                  <a:srgbClr val="8b8b8b"/>
                </a:solidFill>
                <a:latin typeface="Calibri"/>
              </a:rPr>
              <a:t>&lt;numero&gt;</a:t>
            </a:fld>
            <a:endParaRPr b="0" lang="it-IT" sz="1200" spc="-1" strike="noStrike">
              <a:latin typeface="Times New Roman"/>
            </a:endParaRPr>
          </a:p>
        </p:txBody>
      </p:sp>
      <p:sp>
        <p:nvSpPr>
          <p:cNvPr id="168" name="PlaceHolder 5"/>
          <p:cNvSpPr>
            <a:spLocks noGrp="1"/>
          </p:cNvSpPr>
          <p:nvPr>
            <p:ph type="dt" idx="15"/>
          </p:nvPr>
        </p:nvSpPr>
        <p:spPr>
          <a:xfrm>
            <a:off x="457200" y="6356520"/>
            <a:ext cx="2131200" cy="3625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5" name="PlaceHolder 1"/>
          <p:cNvSpPr>
            <a:spLocks noGrp="1"/>
          </p:cNvSpPr>
          <p:nvPr>
            <p:ph type="ftr" idx="16"/>
          </p:nvPr>
        </p:nvSpPr>
        <p:spPr>
          <a:xfrm>
            <a:off x="3124080" y="6356520"/>
            <a:ext cx="289476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it-IT" sz="1400" spc="-1" strike="noStrike">
                <a:latin typeface="Times New Roman"/>
              </a:defRPr>
            </a:lvl1pPr>
          </a:lstStyle>
          <a:p>
            <a:pPr indent="0" algn="ctr">
              <a:lnSpc>
                <a:spcPct val="100000"/>
              </a:lnSpc>
              <a:buNone/>
              <a:tabLst>
                <a:tab algn="l" pos="0"/>
              </a:tabLst>
            </a:pPr>
            <a:r>
              <a:rPr b="0" lang="it-IT" sz="1400" spc="-1" strike="noStrike">
                <a:latin typeface="Times New Roman"/>
              </a:rPr>
              <a:t>&lt;piè di pagina&gt;</a:t>
            </a:r>
            <a:endParaRPr b="0" lang="it-IT" sz="1400" spc="-1" strike="noStrike">
              <a:latin typeface="Times New Roman"/>
            </a:endParaRPr>
          </a:p>
        </p:txBody>
      </p:sp>
      <p:sp>
        <p:nvSpPr>
          <p:cNvPr id="206" name="PlaceHolder 2"/>
          <p:cNvSpPr>
            <a:spLocks noGrp="1"/>
          </p:cNvSpPr>
          <p:nvPr>
            <p:ph type="sldNum" idx="17"/>
          </p:nvPr>
        </p:nvSpPr>
        <p:spPr>
          <a:xfrm>
            <a:off x="6553080" y="6356520"/>
            <a:ext cx="2133000" cy="3643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it-IT" sz="1200" spc="-1" strike="noStrike">
                <a:solidFill>
                  <a:srgbClr val="8b8b8b"/>
                </a:solidFill>
                <a:latin typeface="Calibri"/>
              </a:defRPr>
            </a:lvl1pPr>
          </a:lstStyle>
          <a:p>
            <a:pPr indent="0" algn="r">
              <a:lnSpc>
                <a:spcPct val="100000"/>
              </a:lnSpc>
              <a:buNone/>
              <a:tabLst>
                <a:tab algn="l" pos="0"/>
              </a:tabLst>
            </a:pPr>
            <a:fld id="{7E204515-C366-41B7-887B-AD7B747F97CB}" type="slidenum">
              <a:rPr b="0" lang="it-IT" sz="1200" spc="-1" strike="noStrike">
                <a:solidFill>
                  <a:srgbClr val="8b8b8b"/>
                </a:solidFill>
                <a:latin typeface="Calibri"/>
              </a:rPr>
              <a:t>&lt;numero&gt;</a:t>
            </a:fld>
            <a:endParaRPr b="0" lang="it-IT" sz="1200" spc="-1" strike="noStrike">
              <a:latin typeface="Times New Roman"/>
            </a:endParaRPr>
          </a:p>
        </p:txBody>
      </p:sp>
      <p:sp>
        <p:nvSpPr>
          <p:cNvPr id="207" name="PlaceHolder 3"/>
          <p:cNvSpPr>
            <a:spLocks noGrp="1"/>
          </p:cNvSpPr>
          <p:nvPr>
            <p:ph type="dt" idx="18"/>
          </p:nvPr>
        </p:nvSpPr>
        <p:spPr>
          <a:xfrm>
            <a:off x="457200" y="6356520"/>
            <a:ext cx="2133000" cy="364320"/>
          </a:xfrm>
          <a:prstGeom prst="rect">
            <a:avLst/>
          </a:prstGeom>
          <a:noFill/>
          <a:ln w="0">
            <a:noFill/>
          </a:ln>
        </p:spPr>
        <p:txBody>
          <a:bodyPr lIns="90000" rIns="90000" tIns="45000" bIns="45000" anchor="ctr">
            <a:noAutofit/>
          </a:bodyPr>
          <a:lstStyle>
            <a:lvl1pPr indent="0">
              <a:buNone/>
              <a:defRPr b="0" lang="it-IT" sz="1400" spc="-1" strike="noStrike">
                <a:latin typeface="Times New Roman"/>
              </a:defRPr>
            </a:lvl1pPr>
          </a:lstStyle>
          <a:p>
            <a:pPr indent="0">
              <a:buNone/>
            </a:pPr>
            <a:r>
              <a:rPr b="0" lang="it-IT" sz="1400" spc="-1" strike="noStrike">
                <a:latin typeface="Times New Roman"/>
              </a:rPr>
              <a:t>&lt;data/ora&gt;</a:t>
            </a:r>
            <a:endParaRPr b="0" lang="it-IT" sz="1400" spc="-1" strike="noStrike">
              <a:latin typeface="Times New Roman"/>
            </a:endParaRPr>
          </a:p>
        </p:txBody>
      </p:sp>
      <p:sp>
        <p:nvSpPr>
          <p:cNvPr id="208"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it-IT" sz="4400" spc="-1" strike="noStrike">
                <a:latin typeface="Arial"/>
              </a:rPr>
              <a:t>Fai clic per modificare il formato del testo del titolo</a:t>
            </a:r>
            <a:endParaRPr b="0" lang="it-IT" sz="4400" spc="-1" strike="noStrike">
              <a:latin typeface="Arial"/>
            </a:endParaRPr>
          </a:p>
        </p:txBody>
      </p:sp>
      <p:sp>
        <p:nvSpPr>
          <p:cNvPr id="209"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2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49.xml"/>
</Relationships>
</file>

<file path=ppt/slides/_rels/slide2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49.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a:bodyPr>
          <a:p>
            <a:pPr indent="0" algn="ctr">
              <a:lnSpc>
                <a:spcPct val="100000"/>
              </a:lnSpc>
              <a:buNone/>
              <a:tabLst>
                <a:tab algn="l" pos="0"/>
              </a:tabLst>
            </a:pPr>
            <a:r>
              <a:rPr b="0" lang="it-IT" sz="3600" spc="-1" strike="noStrike">
                <a:solidFill>
                  <a:srgbClr val="ff0000"/>
                </a:solidFill>
                <a:latin typeface="Calibri"/>
              </a:rPr>
              <a:t>ESPERIENZA DISCOL </a:t>
            </a:r>
            <a:endParaRPr b="0" lang="it-IT" sz="3600" spc="-1" strike="noStrike">
              <a:latin typeface="Arial"/>
            </a:endParaRPr>
          </a:p>
        </p:txBody>
      </p:sp>
      <p:sp>
        <p:nvSpPr>
          <p:cNvPr id="247" name="PlaceHolder 2"/>
          <p:cNvSpPr>
            <a:spLocks noGrp="1"/>
          </p:cNvSpPr>
          <p:nvPr>
            <p:ph/>
          </p:nvPr>
        </p:nvSpPr>
        <p:spPr>
          <a:xfrm>
            <a:off x="457200" y="1268640"/>
            <a:ext cx="8227080" cy="5110200"/>
          </a:xfrm>
          <a:prstGeom prst="rect">
            <a:avLst/>
          </a:prstGeom>
          <a:noFill/>
          <a:ln w="0">
            <a:noFill/>
          </a:ln>
        </p:spPr>
        <p:txBody>
          <a:bodyPr lIns="90000" rIns="90000" tIns="45000" bIns="45000" anchor="t">
            <a:normAutofit fontScale="88000"/>
          </a:bodyPr>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Un piccolo gruppo di volontari di RETE SCUOLEMIGRANTI attivo da luglio 2022</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Ha raccolto più di 600 segnalazioni di minori stranieri rifiutati dalle scuole o in difficoltà per l’iscrizione</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Ha aiutato le famiglie orientandole e risolvendo le difficoltà burocratiche</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Ha indirizzato i neo arrivati verso le scuole di Italiano e i doposcuola delle associazioni</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Ha raccolto i dati in un Report periodico, indicando criticità e dando indicazioni per le politiche attive</a:t>
            </a:r>
            <a:endParaRPr b="0" lang="it-IT" sz="32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p:nvPr>
        </p:nvSpPr>
        <p:spPr>
          <a:xfrm>
            <a:off x="107640" y="116640"/>
            <a:ext cx="8926560" cy="6622200"/>
          </a:xfrm>
          <a:prstGeom prst="rect">
            <a:avLst/>
          </a:prstGeom>
          <a:noFill/>
          <a:ln w="0">
            <a:noFill/>
          </a:ln>
        </p:spPr>
        <p:txBody>
          <a:bodyPr lIns="90000" rIns="90000" tIns="45000" bIns="45000" anchor="t">
            <a:noAutofit/>
          </a:bodyPr>
          <a:p>
            <a:pPr indent="0">
              <a:lnSpc>
                <a:spcPct val="100000"/>
              </a:lnSpc>
              <a:spcBef>
                <a:spcPts val="400"/>
              </a:spcBef>
              <a:buNone/>
              <a:tabLst>
                <a:tab algn="l" pos="0"/>
              </a:tabLst>
            </a:pPr>
            <a:r>
              <a:rPr b="0" lang="it-IT" sz="2000" spc="-1" strike="noStrike">
                <a:solidFill>
                  <a:srgbClr val="000000"/>
                </a:solidFill>
                <a:latin typeface="Calibri"/>
              </a:rPr>
              <a:t>2. L’iscrizione con riserva non pregiudica il conseguimento dei titoli conclusivi dei corsi di studio delle scuole di ogni ordine e grado. In mancanza di accertamenti negativi sull'identità dichiarata dell'alunno, il titolo viene rilasciato all'interessato con i dati identificativi acquisiti al momento dell'iscrizione. </a:t>
            </a:r>
            <a:r>
              <a:rPr b="0" lang="it-IT" sz="2000" spc="-1" strike="noStrike">
                <a:solidFill>
                  <a:srgbClr val="ff0000"/>
                </a:solidFill>
                <a:latin typeface="Calibri"/>
              </a:rPr>
              <a:t>I minori stranieri soggetti all'obbligo scolastico vengono iscritti alla classe corrispondente all'età anagrafica</a:t>
            </a:r>
            <a:r>
              <a:rPr b="0" lang="it-IT" sz="2000" spc="-1" strike="noStrike">
                <a:solidFill>
                  <a:srgbClr val="000000"/>
                </a:solidFill>
                <a:latin typeface="Calibri"/>
              </a:rPr>
              <a:t>, </a:t>
            </a:r>
            <a:r>
              <a:rPr b="0" lang="it-IT" sz="2000" spc="-1" strike="noStrike">
                <a:solidFill>
                  <a:srgbClr val="ff0000"/>
                </a:solidFill>
                <a:latin typeface="Calibri"/>
              </a:rPr>
              <a:t>salvo che </a:t>
            </a:r>
            <a:r>
              <a:rPr b="1" lang="it-IT" sz="2000" spc="-1" strike="noStrike">
                <a:solidFill>
                  <a:srgbClr val="ff0000"/>
                </a:solidFill>
                <a:latin typeface="Calibri"/>
              </a:rPr>
              <a:t>il collegio dei docenti </a:t>
            </a:r>
            <a:r>
              <a:rPr b="0" lang="it-IT" sz="2000" spc="-1" strike="noStrike">
                <a:solidFill>
                  <a:srgbClr val="ff0000"/>
                </a:solidFill>
                <a:latin typeface="Calibri"/>
              </a:rPr>
              <a:t>deliberi l’iscrizione ad una classe diversa, </a:t>
            </a:r>
            <a:r>
              <a:rPr b="0" lang="it-IT" sz="2000" spc="-1" strike="noStrike">
                <a:solidFill>
                  <a:srgbClr val="000000"/>
                </a:solidFill>
                <a:latin typeface="Calibri"/>
              </a:rPr>
              <a:t>tenendo conto:</a:t>
            </a:r>
            <a:endParaRPr b="0" lang="it-IT" sz="2000" spc="-1" strike="noStrike">
              <a:latin typeface="Arial"/>
            </a:endParaRPr>
          </a:p>
          <a:p>
            <a:pPr indent="0">
              <a:lnSpc>
                <a:spcPct val="100000"/>
              </a:lnSpc>
              <a:spcBef>
                <a:spcPts val="400"/>
              </a:spcBef>
              <a:buNone/>
              <a:tabLst>
                <a:tab algn="l" pos="0"/>
              </a:tabLst>
            </a:pPr>
            <a:r>
              <a:rPr b="0" lang="it-IT" sz="2000" spc="-1" strike="noStrike">
                <a:solidFill>
                  <a:srgbClr val="000000"/>
                </a:solidFill>
                <a:latin typeface="Calibri"/>
              </a:rPr>
              <a:t>a) dell'ordinamento degli studi del Paese di provenienza dell'alunno, che può determinare </a:t>
            </a:r>
            <a:r>
              <a:rPr b="0" lang="it-IT" sz="2000" spc="-1" strike="noStrike">
                <a:solidFill>
                  <a:srgbClr val="ff0000"/>
                </a:solidFill>
                <a:latin typeface="Calibri"/>
              </a:rPr>
              <a:t>l'iscrizione ad una classe immediatamente inferiore o superiore </a:t>
            </a:r>
            <a:r>
              <a:rPr b="0" lang="it-IT" sz="2000" spc="-1" strike="noStrike">
                <a:solidFill>
                  <a:srgbClr val="000000"/>
                </a:solidFill>
                <a:latin typeface="Calibri"/>
              </a:rPr>
              <a:t>rispetto a quella corrispondente all'età anagrafica;</a:t>
            </a:r>
            <a:endParaRPr b="0" lang="it-IT" sz="2000" spc="-1" strike="noStrike">
              <a:latin typeface="Arial"/>
            </a:endParaRPr>
          </a:p>
          <a:p>
            <a:pPr indent="0">
              <a:lnSpc>
                <a:spcPct val="100000"/>
              </a:lnSpc>
              <a:spcBef>
                <a:spcPts val="400"/>
              </a:spcBef>
              <a:buNone/>
              <a:tabLst>
                <a:tab algn="l" pos="0"/>
              </a:tabLst>
            </a:pPr>
            <a:r>
              <a:rPr b="0" lang="it-IT" sz="2000" spc="-1" strike="noStrike">
                <a:solidFill>
                  <a:srgbClr val="000000"/>
                </a:solidFill>
                <a:latin typeface="Calibri"/>
              </a:rPr>
              <a:t>b) dell'accertamento di competenze, abilità e livelli di preparazione dell’alunno;</a:t>
            </a:r>
            <a:endParaRPr b="0" lang="it-IT" sz="2000" spc="-1" strike="noStrike">
              <a:latin typeface="Arial"/>
            </a:endParaRPr>
          </a:p>
          <a:p>
            <a:pPr indent="0">
              <a:lnSpc>
                <a:spcPct val="100000"/>
              </a:lnSpc>
              <a:spcBef>
                <a:spcPts val="400"/>
              </a:spcBef>
              <a:buNone/>
              <a:tabLst>
                <a:tab algn="l" pos="0"/>
              </a:tabLst>
            </a:pPr>
            <a:r>
              <a:rPr b="0" lang="it-IT" sz="2000" spc="-1" strike="noStrike">
                <a:solidFill>
                  <a:srgbClr val="000000"/>
                </a:solidFill>
                <a:latin typeface="Calibri"/>
              </a:rPr>
              <a:t>c) del corso di studi eventualmente seguito dall’alunno nel Paese di provenienza;</a:t>
            </a:r>
            <a:endParaRPr b="0" lang="it-IT" sz="2000" spc="-1" strike="noStrike">
              <a:latin typeface="Arial"/>
            </a:endParaRPr>
          </a:p>
          <a:p>
            <a:pPr indent="0">
              <a:lnSpc>
                <a:spcPct val="100000"/>
              </a:lnSpc>
              <a:spcBef>
                <a:spcPts val="400"/>
              </a:spcBef>
              <a:buNone/>
              <a:tabLst>
                <a:tab algn="l" pos="0"/>
              </a:tabLst>
            </a:pPr>
            <a:r>
              <a:rPr b="0" lang="it-IT" sz="2000" spc="-1" strike="noStrike">
                <a:solidFill>
                  <a:srgbClr val="000000"/>
                </a:solidFill>
                <a:latin typeface="Calibri"/>
              </a:rPr>
              <a:t>d) del titolo di studio eventualmente posseduto dall’alunno.</a:t>
            </a:r>
            <a:endParaRPr b="0" lang="it-IT" sz="2000" spc="-1" strike="noStrike">
              <a:latin typeface="Arial"/>
            </a:endParaRPr>
          </a:p>
          <a:p>
            <a:pPr indent="0">
              <a:lnSpc>
                <a:spcPct val="100000"/>
              </a:lnSpc>
              <a:spcBef>
                <a:spcPts val="400"/>
              </a:spcBef>
              <a:buNone/>
              <a:tabLst>
                <a:tab algn="l" pos="0"/>
              </a:tabLst>
            </a:pPr>
            <a:r>
              <a:rPr b="0" lang="it-IT" sz="2000" spc="-1" strike="noStrike">
                <a:solidFill>
                  <a:srgbClr val="000000"/>
                </a:solidFill>
                <a:latin typeface="Calibri"/>
              </a:rPr>
              <a:t>3. Il collegio dei docenti formula proposte per la ripartizione degli alunni stranieri nelle classi; la ripartizione è effettuata </a:t>
            </a:r>
            <a:r>
              <a:rPr b="0" lang="it-IT" sz="2000" spc="-1" strike="noStrike">
                <a:solidFill>
                  <a:srgbClr val="ff0000"/>
                </a:solidFill>
                <a:latin typeface="Calibri"/>
              </a:rPr>
              <a:t>evitando comunque la costituzione di classi in cui risulti predominante la presenza di alunni stranieri. </a:t>
            </a:r>
            <a:endParaRPr b="0" lang="it-IT" sz="2000" spc="-1" strike="noStrike">
              <a:latin typeface="Arial"/>
            </a:endParaRPr>
          </a:p>
          <a:p>
            <a:pPr indent="0">
              <a:lnSpc>
                <a:spcPct val="100000"/>
              </a:lnSpc>
              <a:spcBef>
                <a:spcPts val="400"/>
              </a:spcBef>
              <a:buNone/>
              <a:tabLst>
                <a:tab algn="l" pos="0"/>
              </a:tabLst>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78000"/>
          </a:bodyPr>
          <a:p>
            <a:pPr indent="0" algn="ctr">
              <a:lnSpc>
                <a:spcPct val="100000"/>
              </a:lnSpc>
              <a:buNone/>
              <a:tabLst>
                <a:tab algn="l" pos="0"/>
              </a:tabLst>
            </a:pPr>
            <a:r>
              <a:rPr b="0" lang="it-IT" sz="4400" spc="-1" strike="noStrike">
                <a:solidFill>
                  <a:srgbClr val="000000"/>
                </a:solidFill>
                <a:latin typeface="Calibri"/>
              </a:rPr>
              <a:t>Obblighi dei genitori</a:t>
            </a:r>
            <a:br>
              <a:rPr sz="4400"/>
            </a:br>
            <a:endParaRPr b="0" lang="it-IT" sz="4400" spc="-1" strike="noStrike">
              <a:latin typeface="Arial"/>
            </a:endParaRPr>
          </a:p>
        </p:txBody>
      </p:sp>
      <p:sp>
        <p:nvSpPr>
          <p:cNvPr id="266" name="PlaceHolder 2"/>
          <p:cNvSpPr>
            <a:spLocks noGrp="1"/>
          </p:cNvSpPr>
          <p:nvPr>
            <p:ph/>
          </p:nvPr>
        </p:nvSpPr>
        <p:spPr>
          <a:xfrm>
            <a:off x="457200" y="908640"/>
            <a:ext cx="8227080" cy="5214960"/>
          </a:xfrm>
          <a:prstGeom prst="rect">
            <a:avLst/>
          </a:prstGeom>
          <a:noFill/>
          <a:ln w="0">
            <a:noFill/>
          </a:ln>
        </p:spPr>
        <p:txBody>
          <a:bodyPr lIns="90000" rIns="90000" tIns="45000" bIns="45000" anchor="t">
            <a:normAutofit fontScale="65000"/>
          </a:bodyPr>
          <a:p>
            <a:pPr marL="343080" indent="-343080">
              <a:lnSpc>
                <a:spcPct val="100000"/>
              </a:lnSpc>
              <a:spcBef>
                <a:spcPts val="921"/>
              </a:spcBef>
              <a:buClr>
                <a:srgbClr val="000000"/>
              </a:buClr>
              <a:buFont typeface="Arial"/>
              <a:buChar char="•"/>
            </a:pPr>
            <a:r>
              <a:rPr b="1" lang="it-IT" sz="4600" spc="-1" strike="noStrike">
                <a:solidFill>
                  <a:srgbClr val="000000"/>
                </a:solidFill>
                <a:latin typeface="Calibri"/>
              </a:rPr>
              <a:t>art. 570 ter Codice Penale</a:t>
            </a:r>
            <a:r>
              <a:rPr b="1" lang="it-IT" sz="3200" spc="-1" strike="noStrike">
                <a:solidFill>
                  <a:srgbClr val="000000"/>
                </a:solidFill>
                <a:latin typeface="Calibri"/>
              </a:rPr>
              <a:t> modificato dal «Decreto Caivano»</a:t>
            </a:r>
            <a:endParaRPr b="0" lang="it-IT" sz="3200" spc="-1" strike="noStrike">
              <a:latin typeface="Arial"/>
            </a:endParaRPr>
          </a:p>
          <a:p>
            <a:pPr indent="0">
              <a:lnSpc>
                <a:spcPct val="100000"/>
              </a:lnSpc>
              <a:spcBef>
                <a:spcPts val="641"/>
              </a:spcBef>
              <a:buNone/>
              <a:tabLst>
                <a:tab algn="l" pos="0"/>
              </a:tabLst>
            </a:pPr>
            <a:endParaRPr b="0" lang="it-IT" sz="3200" spc="-1" strike="noStrike">
              <a:latin typeface="Arial"/>
            </a:endParaRPr>
          </a:p>
          <a:p>
            <a:pPr marL="343080" indent="-343080">
              <a:lnSpc>
                <a:spcPct val="100000"/>
              </a:lnSpc>
              <a:spcBef>
                <a:spcPts val="641"/>
              </a:spcBef>
              <a:buClr>
                <a:srgbClr val="000000"/>
              </a:buClr>
              <a:buFont typeface="Arial"/>
              <a:buChar char="•"/>
              <a:tabLst>
                <a:tab algn="l" pos="0"/>
              </a:tabLst>
            </a:pPr>
            <a:r>
              <a:rPr b="0" lang="it-IT" sz="3200" spc="-1" strike="noStrike">
                <a:solidFill>
                  <a:srgbClr val="000000"/>
                </a:solidFill>
                <a:latin typeface="Calibri"/>
              </a:rPr>
              <a:t>«Art. 570-ter (Inosservanza dell'obbligo dell'istruzione dei minori). - Il responsabile dell'adempimento dell'</a:t>
            </a:r>
            <a:r>
              <a:rPr b="0" i="1" lang="it-IT" sz="3200" spc="-1" strike="noStrike">
                <a:solidFill>
                  <a:srgbClr val="000000"/>
                </a:solidFill>
                <a:latin typeface="Calibri"/>
              </a:rPr>
              <a:t>obbligo di istruzione</a:t>
            </a:r>
            <a:r>
              <a:rPr b="0" lang="it-IT" sz="3200" spc="-1" strike="noStrike">
                <a:solidFill>
                  <a:srgbClr val="000000"/>
                </a:solidFill>
                <a:latin typeface="Calibri"/>
              </a:rPr>
              <a:t> che, ammonito, non prova di procurare altrimenti l'istruzione del minore o non giustifica con motivi di salute, o con altri impedimenti gravi, </a:t>
            </a:r>
            <a:r>
              <a:rPr b="1" i="1" lang="it-IT" sz="3200" spc="-1" strike="noStrike">
                <a:solidFill>
                  <a:srgbClr val="000000"/>
                </a:solidFill>
                <a:latin typeface="Calibri"/>
              </a:rPr>
              <a:t>la </a:t>
            </a:r>
            <a:r>
              <a:rPr b="1" i="1" lang="it-IT" sz="3200" spc="-1" strike="noStrike">
                <a:solidFill>
                  <a:srgbClr val="ff0000"/>
                </a:solidFill>
                <a:latin typeface="Calibri"/>
              </a:rPr>
              <a:t>mancata iscrizione </a:t>
            </a:r>
            <a:r>
              <a:rPr b="1" i="1" lang="it-IT" sz="3200" spc="-1" strike="noStrike">
                <a:solidFill>
                  <a:srgbClr val="000000"/>
                </a:solidFill>
                <a:latin typeface="Calibri"/>
              </a:rPr>
              <a:t>del minore presso una scuola del sistema nazionale di istruzione,</a:t>
            </a:r>
            <a:r>
              <a:rPr b="0" lang="it-IT" sz="3200" spc="-1" strike="noStrike">
                <a:solidFill>
                  <a:srgbClr val="000000"/>
                </a:solidFill>
                <a:latin typeface="Calibri"/>
              </a:rPr>
              <a:t> o non ve lo presenta entro una settimana dall'ammonizione, </a:t>
            </a:r>
            <a:r>
              <a:rPr b="0" lang="it-IT" sz="3200" spc="-1" strike="noStrike">
                <a:solidFill>
                  <a:srgbClr val="ff0000"/>
                </a:solidFill>
                <a:latin typeface="Calibri"/>
              </a:rPr>
              <a:t>è punito con la reclusione fino a due anni.</a:t>
            </a:r>
            <a:br>
              <a:rPr sz="3200"/>
            </a:br>
            <a:r>
              <a:rPr b="0" lang="it-IT" sz="3200" spc="-1" strike="noStrike">
                <a:solidFill>
                  <a:srgbClr val="000000"/>
                </a:solidFill>
                <a:latin typeface="Calibri"/>
              </a:rPr>
              <a:t>Il responsabile..  per </a:t>
            </a:r>
            <a:r>
              <a:rPr b="1" i="1" lang="it-IT" sz="3200" spc="-1" strike="noStrike">
                <a:solidFill>
                  <a:srgbClr val="ff0000"/>
                </a:solidFill>
                <a:latin typeface="Calibri"/>
              </a:rPr>
              <a:t>assenze ingiustificate </a:t>
            </a:r>
            <a:r>
              <a:rPr b="0" lang="it-IT" sz="3200" spc="-1" strike="noStrike">
                <a:solidFill>
                  <a:srgbClr val="000000"/>
                </a:solidFill>
                <a:latin typeface="Calibri"/>
              </a:rPr>
              <a:t>del minore durante il corso dell'anno scolastico tali da costituire elusione dell'</a:t>
            </a:r>
            <a:r>
              <a:rPr b="0" i="1" lang="it-IT" sz="3200" spc="-1" strike="noStrike">
                <a:solidFill>
                  <a:srgbClr val="000000"/>
                </a:solidFill>
                <a:latin typeface="Calibri"/>
              </a:rPr>
              <a:t>obbligo di istruzione</a:t>
            </a:r>
            <a:r>
              <a:rPr b="0" lang="it-IT" sz="3200" spc="-1" strike="noStrike">
                <a:solidFill>
                  <a:srgbClr val="000000"/>
                </a:solidFill>
                <a:latin typeface="Calibri"/>
              </a:rPr>
              <a:t>, non prova di procurare altrimenti l'istruzione del minore o non giustifica con motivi di salute, o con altri impedimenti gravi, l'assenza del minore dalla scuola, o non ve lo presenta entro una settimana dall'ammonizione, </a:t>
            </a:r>
            <a:r>
              <a:rPr b="0" lang="it-IT" sz="3200" spc="-1" strike="noStrike">
                <a:solidFill>
                  <a:srgbClr val="ff0000"/>
                </a:solidFill>
                <a:latin typeface="Calibri"/>
              </a:rPr>
              <a:t>è punito con la reclusione fino a un anno.</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221040"/>
            <a:ext cx="8227800" cy="124884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solidFill>
                  <a:srgbClr val="ff0000"/>
                </a:solidFill>
                <a:latin typeface="Arial"/>
              </a:rPr>
              <a:t>CHE COSA SERVE PER UN INSERIMENTO EFFICACE</a:t>
            </a:r>
            <a:endParaRPr b="0" lang="it-IT" sz="4400" spc="-1" strike="noStrike">
              <a:latin typeface="Arial"/>
            </a:endParaRPr>
          </a:p>
        </p:txBody>
      </p:sp>
      <p:sp>
        <p:nvSpPr>
          <p:cNvPr id="268" name="PlaceHolder 2"/>
          <p:cNvSpPr>
            <a:spLocks noGrp="1"/>
          </p:cNvSpPr>
          <p:nvPr>
            <p:ph type="subTitle"/>
          </p:nvPr>
        </p:nvSpPr>
        <p:spPr>
          <a:xfrm>
            <a:off x="389520" y="1697760"/>
            <a:ext cx="8227800" cy="3975840"/>
          </a:xfrm>
          <a:prstGeom prst="rect">
            <a:avLst/>
          </a:prstGeom>
          <a:noFill/>
          <a:ln w="0">
            <a:noFill/>
          </a:ln>
        </p:spPr>
        <p:txBody>
          <a:bodyPr lIns="0" rIns="0" tIns="0" bIns="0" anchor="ctr">
            <a:noAutofit/>
          </a:bodyPr>
          <a:p>
            <a:pPr marL="216000" indent="-216000">
              <a:lnSpc>
                <a:spcPct val="100000"/>
              </a:lnSpc>
              <a:buClr>
                <a:srgbClr val="000000"/>
              </a:buClr>
              <a:buSzPct val="45000"/>
              <a:buFont typeface="Wingdings" charset="2"/>
              <a:buChar char=""/>
            </a:pPr>
            <a:r>
              <a:rPr b="0" lang="it-IT" sz="2800" spc="-1" strike="noStrike">
                <a:latin typeface="Arial"/>
              </a:rPr>
              <a:t>PROGRAMMAZIONE DEI NUOVI ARRIVI</a:t>
            </a:r>
            <a:endParaRPr b="0" lang="it-IT" sz="2800" spc="-1" strike="noStrike">
              <a:latin typeface="Arial"/>
            </a:endParaRPr>
          </a:p>
          <a:p>
            <a:pPr marL="216000" indent="-216000">
              <a:lnSpc>
                <a:spcPct val="100000"/>
              </a:lnSpc>
              <a:buClr>
                <a:srgbClr val="000000"/>
              </a:buClr>
              <a:buSzPct val="45000"/>
              <a:buFont typeface="Wingdings" charset="2"/>
              <a:buChar char=""/>
            </a:pPr>
            <a:r>
              <a:rPr b="0" lang="it-IT" sz="2800" spc="-1" strike="noStrike">
                <a:latin typeface="Arial"/>
              </a:rPr>
              <a:t>INVIO DIRETTO DALLA PREFETTURA ALL’USR</a:t>
            </a:r>
            <a:endParaRPr b="0" lang="it-IT" sz="2800" spc="-1" strike="noStrike">
              <a:latin typeface="Arial"/>
            </a:endParaRPr>
          </a:p>
          <a:p>
            <a:pPr marL="216000" indent="-216000">
              <a:lnSpc>
                <a:spcPct val="100000"/>
              </a:lnSpc>
              <a:buClr>
                <a:srgbClr val="000000"/>
              </a:buClr>
              <a:buSzPct val="45000"/>
              <a:buFont typeface="Wingdings" charset="2"/>
              <a:buChar char=""/>
            </a:pPr>
            <a:r>
              <a:rPr b="0" lang="it-IT" sz="2800" spc="-1" strike="noStrike">
                <a:highlight>
                  <a:srgbClr val="ffff00"/>
                </a:highlight>
                <a:latin typeface="Arial"/>
              </a:rPr>
              <a:t>PROTOCOLLO DI ACCOGLIENZA NELLE SCUOLE</a:t>
            </a:r>
            <a:endParaRPr b="0" lang="it-IT" sz="2800" spc="-1" strike="noStrike">
              <a:latin typeface="Arial"/>
            </a:endParaRPr>
          </a:p>
          <a:p>
            <a:pPr marL="216000" indent="-216000">
              <a:lnSpc>
                <a:spcPct val="100000"/>
              </a:lnSpc>
              <a:buClr>
                <a:srgbClr val="000000"/>
              </a:buClr>
              <a:buSzPct val="45000"/>
              <a:buFont typeface="Wingdings" charset="2"/>
              <a:buChar char=""/>
            </a:pPr>
            <a:r>
              <a:rPr b="0" lang="it-IT" sz="2800" spc="-1" strike="noStrike">
                <a:latin typeface="Arial"/>
              </a:rPr>
              <a:t>MATERIALI INFORMATIVI PLURILINGUE</a:t>
            </a:r>
            <a:endParaRPr b="0" lang="it-IT" sz="2800" spc="-1" strike="noStrike">
              <a:latin typeface="Arial"/>
            </a:endParaRPr>
          </a:p>
          <a:p>
            <a:pPr marL="216000" indent="-216000">
              <a:lnSpc>
                <a:spcPct val="100000"/>
              </a:lnSpc>
              <a:buClr>
                <a:srgbClr val="000000"/>
              </a:buClr>
              <a:buSzPct val="45000"/>
              <a:buFont typeface="Wingdings" charset="2"/>
              <a:buChar char=""/>
            </a:pPr>
            <a:r>
              <a:rPr b="0" lang="it-IT" sz="2800" spc="-1" strike="noStrike">
                <a:latin typeface="Arial"/>
              </a:rPr>
              <a:t>PERSONALE DEDICATO E FORMATO(REFERENTI, INSEGNANTI L2,MEDIATORI)</a:t>
            </a:r>
            <a:endParaRPr b="0" lang="it-IT" sz="2800" spc="-1" strike="noStrike">
              <a:latin typeface="Arial"/>
            </a:endParaRPr>
          </a:p>
          <a:p>
            <a:pPr marL="216000" indent="-216000">
              <a:lnSpc>
                <a:spcPct val="100000"/>
              </a:lnSpc>
              <a:buClr>
                <a:srgbClr val="000000"/>
              </a:buClr>
              <a:buSzPct val="45000"/>
              <a:buFont typeface="Wingdings" charset="2"/>
              <a:buChar char=""/>
            </a:pPr>
            <a:r>
              <a:rPr b="0" lang="it-IT" sz="2800" spc="-1" strike="noStrike">
                <a:highlight>
                  <a:srgbClr val="ffff00"/>
                </a:highlight>
                <a:latin typeface="Arial"/>
              </a:rPr>
              <a:t>PRESA IN CARICO DA PARTE DEL CONSIGLIO DI CLASSE</a:t>
            </a: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21040"/>
            <a:ext cx="8227800" cy="1218240"/>
          </a:xfrm>
          <a:prstGeom prst="rect">
            <a:avLst/>
          </a:prstGeom>
          <a:noFill/>
          <a:ln w="0">
            <a:noFill/>
          </a:ln>
        </p:spPr>
        <p:txBody>
          <a:bodyPr lIns="0" rIns="0" tIns="0" bIns="0" anchor="ctr">
            <a:noAutofit/>
          </a:bodyPr>
          <a:p>
            <a:pPr indent="0" algn="ctr">
              <a:lnSpc>
                <a:spcPct val="100000"/>
              </a:lnSpc>
              <a:buNone/>
              <a:tabLst>
                <a:tab algn="l" pos="0"/>
              </a:tabLst>
            </a:pPr>
            <a:r>
              <a:rPr b="0" lang="it-IT" sz="4000" spc="-1" strike="noStrike">
                <a:solidFill>
                  <a:srgbClr val="ff0000"/>
                </a:solidFill>
                <a:latin typeface="Arial"/>
              </a:rPr>
              <a:t>dieci raccomandazioni e proposte operative</a:t>
            </a:r>
            <a:r>
              <a:rPr b="0" lang="it-IT" sz="4000" spc="-1" strike="noStrike">
                <a:latin typeface="Arial"/>
              </a:rPr>
              <a:t> </a:t>
            </a:r>
            <a:endParaRPr b="0" lang="it-IT" sz="4000" spc="-1" strike="noStrike">
              <a:latin typeface="Arial"/>
            </a:endParaRPr>
          </a:p>
        </p:txBody>
      </p:sp>
      <p:sp>
        <p:nvSpPr>
          <p:cNvPr id="270" name="PlaceHolder 2"/>
          <p:cNvSpPr>
            <a:spLocks noGrp="1"/>
          </p:cNvSpPr>
          <p:nvPr>
            <p:ph type="subTitle"/>
          </p:nvPr>
        </p:nvSpPr>
        <p:spPr>
          <a:xfrm>
            <a:off x="457200" y="1604520"/>
            <a:ext cx="8541720" cy="487440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sp>
        <p:nvSpPr>
          <p:cNvPr id="271" name=""/>
          <p:cNvSpPr/>
          <p:nvPr/>
        </p:nvSpPr>
        <p:spPr>
          <a:xfrm>
            <a:off x="329760" y="1604520"/>
            <a:ext cx="8517240" cy="4154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it-IT" sz="2200" spc="-1" strike="noStrike">
                <a:solidFill>
                  <a:srgbClr val="000000"/>
                </a:solidFill>
                <a:latin typeface="Arial"/>
                <a:ea typeface="DejaVu Sans"/>
              </a:rPr>
              <a:t>1) Ribadire il diritto all’inserimento immediato degli alunni neoarrivati.   </a:t>
            </a:r>
            <a:endParaRPr b="0" lang="it-IT" sz="2200" spc="-1" strike="noStrike">
              <a:latin typeface="Arial"/>
            </a:endParaRPr>
          </a:p>
          <a:p>
            <a:pPr>
              <a:lnSpc>
                <a:spcPct val="100000"/>
              </a:lnSpc>
            </a:pPr>
            <a:r>
              <a:rPr b="0" lang="it-IT" sz="2200" spc="-1" strike="noStrike">
                <a:solidFill>
                  <a:srgbClr val="000000"/>
                </a:solidFill>
                <a:latin typeface="Arial"/>
                <a:ea typeface="DejaVu Sans"/>
              </a:rPr>
              <a:t>2) Rendere consapevoli dell’importanza della scuola dell’infanzia. </a:t>
            </a:r>
            <a:endParaRPr b="0" lang="it-IT" sz="2200" spc="-1" strike="noStrike">
              <a:latin typeface="Arial"/>
            </a:endParaRPr>
          </a:p>
          <a:p>
            <a:pPr>
              <a:lnSpc>
                <a:spcPct val="100000"/>
              </a:lnSpc>
            </a:pPr>
            <a:r>
              <a:rPr b="0" lang="it-IT" sz="2200" spc="-1" strike="noStrike">
                <a:solidFill>
                  <a:srgbClr val="000000"/>
                </a:solidFill>
                <a:latin typeface="Arial"/>
                <a:ea typeface="DejaVu Sans"/>
              </a:rPr>
              <a:t>3) Contrastare il ritardo scolastico. </a:t>
            </a:r>
            <a:endParaRPr b="0" lang="it-IT" sz="2200" spc="-1" strike="noStrike">
              <a:latin typeface="Arial"/>
            </a:endParaRPr>
          </a:p>
          <a:p>
            <a:pPr>
              <a:lnSpc>
                <a:spcPct val="100000"/>
              </a:lnSpc>
            </a:pPr>
            <a:r>
              <a:rPr b="0" lang="it-IT" sz="2200" spc="-1" strike="noStrike">
                <a:solidFill>
                  <a:srgbClr val="000000"/>
                </a:solidFill>
                <a:latin typeface="Arial"/>
                <a:ea typeface="DejaVu Sans"/>
              </a:rPr>
              <a:t>4) Accompagnare i passaggi; adattare il programma e la valutazione.   </a:t>
            </a:r>
            <a:endParaRPr b="0" lang="it-IT" sz="2200" spc="-1" strike="noStrike">
              <a:latin typeface="Arial"/>
            </a:endParaRPr>
          </a:p>
          <a:p>
            <a:pPr>
              <a:lnSpc>
                <a:spcPct val="100000"/>
              </a:lnSpc>
            </a:pPr>
            <a:r>
              <a:rPr b="0" lang="it-IT" sz="2200" spc="-1" strike="noStrike">
                <a:solidFill>
                  <a:srgbClr val="000000"/>
                </a:solidFill>
                <a:latin typeface="Arial"/>
                <a:ea typeface="DejaVu Sans"/>
              </a:rPr>
              <a:t>5) Organizzare un orientamento efficace alla prosecuzione degli studi. Investire sul protagonismo degli  studenti.   </a:t>
            </a:r>
            <a:endParaRPr b="0" lang="it-IT" sz="2200" spc="-1" strike="noStrike">
              <a:latin typeface="Arial"/>
            </a:endParaRPr>
          </a:p>
          <a:p>
            <a:pPr>
              <a:lnSpc>
                <a:spcPct val="100000"/>
              </a:lnSpc>
            </a:pPr>
            <a:r>
              <a:rPr b="0" lang="it-IT" sz="2200" spc="-1" strike="noStrike">
                <a:solidFill>
                  <a:srgbClr val="000000"/>
                </a:solidFill>
                <a:latin typeface="Arial"/>
                <a:ea typeface="DejaVu Sans"/>
              </a:rPr>
              <a:t>6) Sostenere l’apprendimento dell’italiano L2, lingua di scolarità.  </a:t>
            </a:r>
            <a:endParaRPr b="0" lang="it-IT" sz="2200" spc="-1" strike="noStrike">
              <a:latin typeface="Arial"/>
            </a:endParaRPr>
          </a:p>
          <a:p>
            <a:pPr>
              <a:lnSpc>
                <a:spcPct val="100000"/>
              </a:lnSpc>
            </a:pPr>
            <a:r>
              <a:rPr b="0" lang="it-IT" sz="2200" spc="-1" strike="noStrike">
                <a:solidFill>
                  <a:srgbClr val="000000"/>
                </a:solidFill>
                <a:latin typeface="Arial"/>
                <a:ea typeface="DejaVu Sans"/>
              </a:rPr>
              <a:t>7) Valorizzare la diversità linguistica.  </a:t>
            </a:r>
            <a:endParaRPr b="0" lang="it-IT" sz="2200" spc="-1" strike="noStrike">
              <a:latin typeface="Arial"/>
            </a:endParaRPr>
          </a:p>
          <a:p>
            <a:pPr>
              <a:lnSpc>
                <a:spcPct val="100000"/>
              </a:lnSpc>
            </a:pPr>
            <a:r>
              <a:rPr b="0" lang="it-IT" sz="2200" spc="-1" strike="noStrike">
                <a:solidFill>
                  <a:srgbClr val="000000"/>
                </a:solidFill>
                <a:latin typeface="Arial"/>
                <a:ea typeface="DejaVu Sans"/>
              </a:rPr>
              <a:t>8) Prevenire la segregazione scolastica.  </a:t>
            </a:r>
            <a:endParaRPr b="0" lang="it-IT" sz="2200" spc="-1" strike="noStrike">
              <a:latin typeface="Arial"/>
            </a:endParaRPr>
          </a:p>
          <a:p>
            <a:pPr>
              <a:lnSpc>
                <a:spcPct val="100000"/>
              </a:lnSpc>
            </a:pPr>
            <a:r>
              <a:rPr b="0" lang="it-IT" sz="2200" spc="-1" strike="noStrike">
                <a:solidFill>
                  <a:srgbClr val="000000"/>
                </a:solidFill>
                <a:latin typeface="Arial"/>
                <a:ea typeface="DejaVu Sans"/>
              </a:rPr>
              <a:t>9) Coinvolgere le famiglie nel progetto educativo per i loro figli.   </a:t>
            </a:r>
            <a:endParaRPr b="0" lang="it-IT" sz="2200" spc="-1" strike="noStrike">
              <a:latin typeface="Arial"/>
            </a:endParaRPr>
          </a:p>
          <a:p>
            <a:pPr>
              <a:lnSpc>
                <a:spcPct val="100000"/>
              </a:lnSpc>
            </a:pPr>
            <a:r>
              <a:rPr b="0" lang="it-IT" sz="2200" spc="-1" strike="noStrike">
                <a:solidFill>
                  <a:srgbClr val="000000"/>
                </a:solidFill>
                <a:latin typeface="Arial"/>
                <a:ea typeface="DejaVu Sans"/>
              </a:rPr>
              <a:t>10) Promuovere l’educazione interculturale nelle scuole.</a:t>
            </a:r>
            <a:r>
              <a:rPr b="0" lang="it-IT" sz="2400" spc="-1" strike="noStrike">
                <a:solidFill>
                  <a:srgbClr val="000000"/>
                </a:solidFill>
                <a:latin typeface="Arial"/>
                <a:ea typeface="DejaVu Sans"/>
              </a:rPr>
              <a:t>  </a:t>
            </a:r>
            <a:endParaRPr b="0" lang="it-IT" sz="2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92000"/>
          </a:bodyPr>
          <a:p>
            <a:pPr indent="0" algn="ctr">
              <a:lnSpc>
                <a:spcPct val="100000"/>
              </a:lnSpc>
              <a:buNone/>
              <a:tabLst>
                <a:tab algn="l" pos="0"/>
              </a:tabLst>
            </a:pPr>
            <a:r>
              <a:rPr b="0" lang="it-IT" sz="4400" spc="-1" strike="noStrike">
                <a:solidFill>
                  <a:srgbClr val="ff0000"/>
                </a:solidFill>
                <a:latin typeface="Calibri"/>
              </a:rPr>
              <a:t>Da 0 a 3anni</a:t>
            </a:r>
            <a:br>
              <a:rPr sz="4400"/>
            </a:br>
            <a:r>
              <a:rPr b="0" lang="it-IT" sz="3100" spc="-1" strike="noStrike">
                <a:solidFill>
                  <a:srgbClr val="ff0000"/>
                </a:solidFill>
                <a:latin typeface="Calibri"/>
              </a:rPr>
              <a:t>(non in obbligo scolastico)</a:t>
            </a:r>
            <a:endParaRPr b="0" lang="it-IT" sz="3100" spc="-1" strike="noStrike">
              <a:latin typeface="Arial"/>
            </a:endParaRPr>
          </a:p>
        </p:txBody>
      </p:sp>
      <p:sp>
        <p:nvSpPr>
          <p:cNvPr id="273" name="PlaceHolder 2"/>
          <p:cNvSpPr>
            <a:spLocks noGrp="1"/>
          </p:cNvSpPr>
          <p:nvPr>
            <p:ph/>
          </p:nvPr>
        </p:nvSpPr>
        <p:spPr>
          <a:xfrm>
            <a:off x="457200" y="1600200"/>
            <a:ext cx="8227080" cy="4523400"/>
          </a:xfrm>
          <a:prstGeom prst="rect">
            <a:avLst/>
          </a:prstGeom>
          <a:noFill/>
          <a:ln w="0">
            <a:noFill/>
          </a:ln>
        </p:spPr>
        <p:txBody>
          <a:bodyPr lIns="90000" rIns="90000" tIns="45000" bIns="45000" anchor="t">
            <a:normAutofit fontScale="82000"/>
          </a:bodyPr>
          <a:p>
            <a:pPr indent="0">
              <a:lnSpc>
                <a:spcPct val="100000"/>
              </a:lnSpc>
              <a:spcBef>
                <a:spcPts val="641"/>
              </a:spcBef>
              <a:buNone/>
              <a:tabLst>
                <a:tab algn="l" pos="0"/>
              </a:tabLst>
            </a:pPr>
            <a:r>
              <a:rPr b="0" i="1" lang="it-IT" sz="3200" spc="-1" strike="noStrike" u="sng">
                <a:solidFill>
                  <a:srgbClr val="ff0000"/>
                </a:solidFill>
                <a:uFillTx/>
                <a:latin typeface="Calibri"/>
              </a:rPr>
              <a:t>Asili Nido comunali</a:t>
            </a:r>
            <a:endParaRPr b="0" lang="it-IT" sz="3200" spc="-1" strike="noStrike">
              <a:latin typeface="Arial"/>
            </a:endParaRPr>
          </a:p>
          <a:p>
            <a:pPr marL="343080" indent="-343080">
              <a:lnSpc>
                <a:spcPct val="100000"/>
              </a:lnSpc>
              <a:spcBef>
                <a:spcPts val="641"/>
              </a:spcBef>
              <a:buClr>
                <a:srgbClr val="000000"/>
              </a:buClr>
              <a:buFont typeface="Arial"/>
              <a:buChar char="•"/>
              <a:tabLst>
                <a:tab algn="l" pos="0"/>
              </a:tabLst>
            </a:pPr>
            <a:r>
              <a:rPr b="0" lang="it-IT" sz="3200" spc="-1" strike="noStrike">
                <a:solidFill>
                  <a:srgbClr val="000000"/>
                </a:solidFill>
                <a:latin typeface="Calibri"/>
              </a:rPr>
              <a:t>L’iscrizione online è scaduta il 27 marzo 2025</a:t>
            </a:r>
            <a:endParaRPr b="0" lang="it-IT" sz="3200" spc="-1" strike="noStrike">
              <a:latin typeface="Arial"/>
            </a:endParaRPr>
          </a:p>
          <a:p>
            <a:pPr marL="343080" indent="-343080">
              <a:lnSpc>
                <a:spcPct val="100000"/>
              </a:lnSpc>
              <a:spcBef>
                <a:spcPts val="641"/>
              </a:spcBef>
              <a:buClr>
                <a:srgbClr val="000000"/>
              </a:buClr>
              <a:buFont typeface="Arial"/>
              <a:buChar char="•"/>
              <a:tabLst>
                <a:tab algn="l" pos="0"/>
              </a:tabLst>
            </a:pPr>
            <a:r>
              <a:rPr b="0" lang="it-IT" sz="3200" spc="-1" strike="noStrike">
                <a:solidFill>
                  <a:srgbClr val="000000"/>
                </a:solidFill>
                <a:latin typeface="Calibri"/>
              </a:rPr>
              <a:t>Dal 2023-24 nuove regole nel Bando:</a:t>
            </a:r>
            <a:endParaRPr b="0" lang="it-IT" sz="3200" spc="-1" strike="noStrike">
              <a:latin typeface="Arial"/>
            </a:endParaRPr>
          </a:p>
          <a:p>
            <a:pPr marL="343080" indent="-343080">
              <a:lnSpc>
                <a:spcPct val="100000"/>
              </a:lnSpc>
              <a:spcBef>
                <a:spcPts val="641"/>
              </a:spcBef>
              <a:buClr>
                <a:srgbClr val="000000"/>
              </a:buClr>
              <a:buFont typeface="Wingdings" charset="2"/>
              <a:buChar char=""/>
              <a:tabLst>
                <a:tab algn="l" pos="0"/>
              </a:tabLst>
            </a:pPr>
            <a:r>
              <a:rPr b="0" lang="it-IT" sz="3200" spc="-1" strike="noStrike">
                <a:solidFill>
                  <a:srgbClr val="000000"/>
                </a:solidFill>
                <a:latin typeface="Calibri"/>
              </a:rPr>
              <a:t>Non serve più la residenza</a:t>
            </a:r>
            <a:endParaRPr b="0" lang="it-IT" sz="3200" spc="-1" strike="noStrike">
              <a:latin typeface="Arial"/>
            </a:endParaRPr>
          </a:p>
          <a:p>
            <a:pPr marL="343080" indent="-343080">
              <a:lnSpc>
                <a:spcPct val="100000"/>
              </a:lnSpc>
              <a:spcBef>
                <a:spcPts val="641"/>
              </a:spcBef>
              <a:buClr>
                <a:srgbClr val="000000"/>
              </a:buClr>
              <a:buFont typeface="Wingdings" charset="2"/>
              <a:buChar char=""/>
              <a:tabLst>
                <a:tab algn="l" pos="0"/>
              </a:tabLst>
            </a:pPr>
            <a:r>
              <a:rPr b="0" lang="it-IT" sz="3200" spc="-1" strike="noStrike">
                <a:solidFill>
                  <a:srgbClr val="000000"/>
                </a:solidFill>
                <a:latin typeface="Calibri"/>
              </a:rPr>
              <a:t>è prevista l’iscrizione fuori termine  (ogni mese viene formulata la graduatoria sui posti residui)</a:t>
            </a:r>
            <a:endParaRPr b="0" lang="it-IT" sz="3200" spc="-1" strike="noStrike">
              <a:latin typeface="Arial"/>
            </a:endParaRPr>
          </a:p>
          <a:p>
            <a:pPr marL="343080" indent="-343080">
              <a:lnSpc>
                <a:spcPct val="100000"/>
              </a:lnSpc>
              <a:spcBef>
                <a:spcPts val="641"/>
              </a:spcBef>
              <a:buClr>
                <a:srgbClr val="000000"/>
              </a:buClr>
              <a:buFont typeface="Wingdings" charset="2"/>
              <a:buChar char=""/>
              <a:tabLst>
                <a:tab algn="l" pos="0"/>
              </a:tabLst>
            </a:pPr>
            <a:r>
              <a:rPr b="0" lang="it-IT" sz="3200" spc="-1" strike="noStrike">
                <a:solidFill>
                  <a:srgbClr val="000000"/>
                </a:solidFill>
                <a:latin typeface="Calibri"/>
              </a:rPr>
              <a:t>1000 punti in graduatoria per  soggetti  con residenza fittizia o privi di codice fiscale o «meritevoli di tutela» come previsto dalla Direttiva Gualtieri 1/2022</a:t>
            </a:r>
            <a:endParaRPr b="0" lang="it-IT" sz="3200" spc="-1" strike="noStrike">
              <a:latin typeface="Arial"/>
            </a:endParaRPr>
          </a:p>
          <a:p>
            <a:pPr indent="0">
              <a:lnSpc>
                <a:spcPct val="100000"/>
              </a:lnSpc>
              <a:spcBef>
                <a:spcPts val="641"/>
              </a:spcBef>
              <a:buNone/>
              <a:tabLst>
                <a:tab algn="l" pos="0"/>
              </a:tabLst>
            </a:pPr>
            <a:r>
              <a:rPr b="0" i="1" lang="it-IT" sz="3200" spc="-1" strike="noStrike" u="sng">
                <a:solidFill>
                  <a:srgbClr val="ff0000"/>
                </a:solidFill>
                <a:uFillTx/>
                <a:latin typeface="Calibri"/>
              </a:rPr>
              <a:t>Cronica carenza di posti e lunghe liste di attesa</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92000"/>
          </a:bodyPr>
          <a:p>
            <a:pPr indent="0" algn="ctr">
              <a:lnSpc>
                <a:spcPct val="100000"/>
              </a:lnSpc>
              <a:buNone/>
              <a:tabLst>
                <a:tab algn="l" pos="0"/>
              </a:tabLst>
            </a:pPr>
            <a:r>
              <a:rPr b="0" lang="it-IT" sz="4400" spc="-1" strike="noStrike">
                <a:solidFill>
                  <a:srgbClr val="ff0000"/>
                </a:solidFill>
                <a:latin typeface="Calibri"/>
              </a:rPr>
              <a:t>Da 3 a 6 anni</a:t>
            </a:r>
            <a:br>
              <a:rPr sz="4400"/>
            </a:br>
            <a:r>
              <a:rPr b="0" lang="it-IT" sz="3100" spc="-1" strike="noStrike">
                <a:solidFill>
                  <a:srgbClr val="ff0000"/>
                </a:solidFill>
                <a:latin typeface="Calibri"/>
              </a:rPr>
              <a:t>(non in obbligo scolastico)</a:t>
            </a:r>
            <a:endParaRPr b="0" lang="it-IT" sz="3100" spc="-1" strike="noStrike">
              <a:latin typeface="Arial"/>
            </a:endParaRPr>
          </a:p>
        </p:txBody>
      </p:sp>
      <p:sp>
        <p:nvSpPr>
          <p:cNvPr id="275" name="PlaceHolder 2"/>
          <p:cNvSpPr>
            <a:spLocks noGrp="1"/>
          </p:cNvSpPr>
          <p:nvPr>
            <p:ph/>
          </p:nvPr>
        </p:nvSpPr>
        <p:spPr>
          <a:xfrm>
            <a:off x="457200" y="1600200"/>
            <a:ext cx="8227080" cy="4523400"/>
          </a:xfrm>
          <a:prstGeom prst="rect">
            <a:avLst/>
          </a:prstGeom>
          <a:noFill/>
          <a:ln w="0">
            <a:noFill/>
          </a:ln>
        </p:spPr>
        <p:txBody>
          <a:bodyPr lIns="90000" rIns="90000" tIns="45000" bIns="45000" anchor="t">
            <a:normAutofit fontScale="98000"/>
          </a:bodyPr>
          <a:p>
            <a:pPr marL="343080" indent="-343080">
              <a:lnSpc>
                <a:spcPct val="100000"/>
              </a:lnSpc>
              <a:spcBef>
                <a:spcPts val="879"/>
              </a:spcBef>
              <a:buClr>
                <a:srgbClr val="ff0000"/>
              </a:buClr>
              <a:buFont typeface="Arial"/>
              <a:buChar char="•"/>
            </a:pPr>
            <a:r>
              <a:rPr b="0" lang="it-IT" sz="4400" spc="-1" strike="noStrike" u="sng">
                <a:solidFill>
                  <a:srgbClr val="ff0000"/>
                </a:solidFill>
                <a:uFillTx/>
                <a:latin typeface="Calibri"/>
              </a:rPr>
              <a:t>Scuole dell’infanzia Comunali</a:t>
            </a:r>
            <a:endParaRPr b="0" lang="it-IT" sz="44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Stesse regole dei Nidi Comunali (per il 2026 le iscrizioni sono già chiuse)</a:t>
            </a:r>
            <a:endParaRPr b="0" lang="it-IT" sz="3200" spc="-1" strike="noStrike">
              <a:latin typeface="Arial"/>
            </a:endParaRPr>
          </a:p>
          <a:p>
            <a:pPr marL="343080" indent="-343080">
              <a:lnSpc>
                <a:spcPct val="100000"/>
              </a:lnSpc>
              <a:spcBef>
                <a:spcPts val="879"/>
              </a:spcBef>
              <a:buClr>
                <a:srgbClr val="ff0000"/>
              </a:buClr>
              <a:buFont typeface="Arial"/>
              <a:buChar char="•"/>
            </a:pPr>
            <a:r>
              <a:rPr b="0" lang="it-IT" sz="4400" spc="-1" strike="noStrike" u="sng">
                <a:solidFill>
                  <a:srgbClr val="ff0000"/>
                </a:solidFill>
                <a:uFillTx/>
                <a:latin typeface="Calibri"/>
              </a:rPr>
              <a:t>Scuole dell’infanzia Statali</a:t>
            </a:r>
            <a:endParaRPr b="0" lang="it-IT" sz="44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Presso gli Istituti Comprensivi</a:t>
            </a:r>
            <a:endParaRPr b="0" lang="it-IT" sz="28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Maggiore disponibilità di posti e facilità di iscrizione</a:t>
            </a:r>
            <a:endParaRPr b="0" lang="it-IT" sz="28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Carenze sul tempo pieno</a:t>
            </a:r>
            <a:endParaRPr b="0" lang="it-IT" sz="2800" spc="-1" strike="noStrike">
              <a:latin typeface="Arial"/>
            </a:endParaRPr>
          </a:p>
          <a:p>
            <a:pPr indent="0">
              <a:lnSpc>
                <a:spcPct val="100000"/>
              </a:lnSpc>
              <a:spcBef>
                <a:spcPts val="561"/>
              </a:spcBef>
              <a:buNone/>
              <a:tabLst>
                <a:tab algn="l" pos="0"/>
              </a:tabLst>
            </a:pPr>
            <a:r>
              <a:rPr b="0" lang="it-IT" sz="2800" spc="-1" strike="noStrike">
                <a:solidFill>
                  <a:srgbClr val="ff0000"/>
                </a:solidFill>
                <a:latin typeface="Calibri"/>
              </a:rPr>
              <a:t>Difficoltà per l’ottenimento del bonus mensa</a:t>
            </a:r>
            <a:endParaRPr b="0" lang="it-IT" sz="2800" spc="-1" strike="noStrike">
              <a:latin typeface="Arial"/>
            </a:endParaRPr>
          </a:p>
          <a:p>
            <a:pPr indent="0">
              <a:lnSpc>
                <a:spcPct val="100000"/>
              </a:lnSpc>
              <a:spcBef>
                <a:spcPts val="700"/>
              </a:spcBef>
              <a:buNone/>
              <a:tabLst>
                <a:tab algn="l" pos="0"/>
              </a:tabLst>
            </a:pPr>
            <a:endParaRPr b="0" lang="it-IT" sz="35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
          <p:cNvSpPr/>
          <p:nvPr/>
        </p:nvSpPr>
        <p:spPr>
          <a:xfrm>
            <a:off x="0" y="180000"/>
            <a:ext cx="9142200" cy="6676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it-IT" sz="1800" spc="-1" strike="noStrike">
              <a:latin typeface="Arial"/>
            </a:endParaRPr>
          </a:p>
          <a:p>
            <a:pPr>
              <a:lnSpc>
                <a:spcPct val="100000"/>
              </a:lnSpc>
            </a:pPr>
            <a:r>
              <a:rPr b="0" lang="it-IT" sz="2600" spc="-1" strike="noStrike">
                <a:solidFill>
                  <a:srgbClr val="ff0000"/>
                </a:solidFill>
                <a:latin typeface="Arial"/>
                <a:ea typeface="DejaVu Sans"/>
              </a:rPr>
              <a:t>GLI ALUNNI CON CITTADINANZA NON ITALIANA</a:t>
            </a:r>
            <a:endParaRPr b="0" lang="it-IT" sz="2600" spc="-1" strike="noStrike">
              <a:latin typeface="Arial"/>
            </a:endParaRPr>
          </a:p>
          <a:p>
            <a:pPr>
              <a:lnSpc>
                <a:spcPct val="100000"/>
              </a:lnSpc>
            </a:pPr>
            <a:r>
              <a:rPr b="0" lang="it-IT" sz="2600" spc="-1" strike="noStrike">
                <a:solidFill>
                  <a:srgbClr val="ff0000"/>
                </a:solidFill>
                <a:latin typeface="Arial"/>
                <a:ea typeface="DejaVu Sans"/>
              </a:rPr>
              <a:t> </a:t>
            </a:r>
            <a:r>
              <a:rPr b="0" lang="it-IT" sz="2600" spc="-1" strike="noStrike">
                <a:solidFill>
                  <a:srgbClr val="ff0000"/>
                </a:solidFill>
                <a:latin typeface="Arial"/>
                <a:ea typeface="DejaVu Sans"/>
              </a:rPr>
              <a:t>A.S. 2022/2023 </a:t>
            </a:r>
            <a:endParaRPr b="0" lang="it-IT" sz="2600" spc="-1" strike="noStrike">
              <a:latin typeface="Arial"/>
            </a:endParaRPr>
          </a:p>
          <a:p>
            <a:pPr>
              <a:lnSpc>
                <a:spcPct val="100000"/>
              </a:lnSpc>
            </a:pPr>
            <a:r>
              <a:rPr b="0" lang="it-IT" sz="2600" spc="-1" strike="noStrike">
                <a:solidFill>
                  <a:srgbClr val="000000"/>
                </a:solidFill>
                <a:latin typeface="Arial"/>
                <a:ea typeface="DejaVu Sans"/>
              </a:rPr>
              <a:t> </a:t>
            </a:r>
            <a:r>
              <a:rPr b="0" lang="it-IT" sz="2600" spc="-1" strike="noStrike">
                <a:solidFill>
                  <a:srgbClr val="000000"/>
                </a:solidFill>
                <a:latin typeface="Arial"/>
                <a:ea typeface="DejaVu Sans"/>
              </a:rPr>
              <a:t>Ufficio Statistica MIM,Agosto 2024</a:t>
            </a:r>
            <a:endParaRPr b="0" lang="it-IT" sz="2600" spc="-1" strike="noStrike">
              <a:latin typeface="Arial"/>
            </a:endParaRPr>
          </a:p>
          <a:p>
            <a:pPr>
              <a:lnSpc>
                <a:spcPct val="100000"/>
              </a:lnSpc>
            </a:pPr>
            <a:endParaRPr b="0" lang="it-IT" sz="1800" spc="-1" strike="noStrike">
              <a:latin typeface="Arial"/>
            </a:endParaRPr>
          </a:p>
          <a:p>
            <a:pPr marL="216000" indent="-216000" algn="just">
              <a:lnSpc>
                <a:spcPct val="100000"/>
              </a:lnSpc>
              <a:buClr>
                <a:srgbClr val="000000"/>
              </a:buClr>
              <a:buFont typeface="Wingdings" charset="2"/>
              <a:buChar char=""/>
            </a:pPr>
            <a:r>
              <a:rPr b="0" lang="it-IT" sz="2600" spc="-1" strike="noStrike">
                <a:solidFill>
                  <a:srgbClr val="000000"/>
                </a:solidFill>
                <a:latin typeface="Arial"/>
                <a:ea typeface="DejaVu Sans"/>
              </a:rPr>
              <a:t> </a:t>
            </a:r>
            <a:r>
              <a:rPr b="0" lang="it-IT" sz="2600" spc="-1" strike="noStrike">
                <a:solidFill>
                  <a:srgbClr val="000000"/>
                </a:solidFill>
                <a:latin typeface="Arial"/>
                <a:ea typeface="DejaVu Sans"/>
              </a:rPr>
              <a:t>In Italia gli alunni </a:t>
            </a:r>
            <a:r>
              <a:rPr b="0" lang="it-IT" sz="2600" spc="-1" strike="noStrike">
                <a:solidFill>
                  <a:srgbClr val="ff0000"/>
                </a:solidFill>
                <a:latin typeface="Arial"/>
                <a:ea typeface="DejaVu Sans"/>
              </a:rPr>
              <a:t>con cittadinanza non italiana</a:t>
            </a:r>
            <a:r>
              <a:rPr b="0" lang="it-IT" sz="2600" spc="-1" strike="noStrike">
                <a:solidFill>
                  <a:srgbClr val="000000"/>
                </a:solidFill>
                <a:latin typeface="Arial"/>
                <a:ea typeface="DejaVu Sans"/>
              </a:rPr>
              <a:t> rappresentano l’11,2% del totale della popolazione scolastica( 914.860).</a:t>
            </a:r>
            <a:endParaRPr b="0" lang="it-IT" sz="2600" spc="-1" strike="noStrike">
              <a:latin typeface="Arial"/>
            </a:endParaRPr>
          </a:p>
          <a:p>
            <a:pPr marL="216000" indent="-216000" algn="just">
              <a:lnSpc>
                <a:spcPct val="100000"/>
              </a:lnSpc>
              <a:buClr>
                <a:srgbClr val="000000"/>
              </a:buClr>
              <a:buFont typeface="Wingdings" charset="2"/>
              <a:buChar char=""/>
            </a:pPr>
            <a:r>
              <a:rPr b="0" lang="it-IT" sz="2600" spc="-1" strike="noStrike">
                <a:solidFill>
                  <a:srgbClr val="000000"/>
                </a:solidFill>
                <a:latin typeface="Arial"/>
                <a:ea typeface="Microsoft YaHei"/>
              </a:rPr>
              <a:t>. Il </a:t>
            </a:r>
            <a:r>
              <a:rPr b="0" lang="it-IT" sz="2600" spc="-1" strike="noStrike">
                <a:solidFill>
                  <a:srgbClr val="000000"/>
                </a:solidFill>
                <a:highlight>
                  <a:srgbClr val="ffff00"/>
                </a:highlight>
                <a:latin typeface="Arial"/>
                <a:ea typeface="Microsoft YaHei"/>
              </a:rPr>
              <a:t>65,4 degli studenti di origine migratoria è nato in Italia</a:t>
            </a:r>
            <a:r>
              <a:rPr b="0" lang="it-IT" sz="2600" spc="-1" strike="noStrike">
                <a:solidFill>
                  <a:srgbClr val="000000"/>
                </a:solidFill>
                <a:latin typeface="Arial"/>
                <a:ea typeface="Microsoft YaHei"/>
              </a:rPr>
              <a:t> due alunni su tre censiti come stranieri sarebbero italiani: 553mila.</a:t>
            </a:r>
            <a:endParaRPr b="0" lang="it-IT" sz="2600" spc="-1" strike="noStrike">
              <a:latin typeface="Arial"/>
            </a:endParaRPr>
          </a:p>
          <a:p>
            <a:pPr marL="216000" indent="-216000" algn="just">
              <a:lnSpc>
                <a:spcPct val="100000"/>
              </a:lnSpc>
              <a:buClr>
                <a:srgbClr val="000000"/>
              </a:buClr>
              <a:buFont typeface="Wingdings" charset="2"/>
              <a:buChar char=""/>
            </a:pPr>
            <a:r>
              <a:rPr b="0" lang="it-IT" sz="2600" spc="-1" strike="noStrike">
                <a:solidFill>
                  <a:srgbClr val="000000"/>
                </a:solidFill>
                <a:latin typeface="Arial"/>
                <a:ea typeface="Microsoft YaHei"/>
              </a:rPr>
              <a:t>L’89,5% degli studenti di nazionalità cinese è nato in Italia</a:t>
            </a:r>
            <a:endParaRPr b="0" lang="it-IT" sz="2600" spc="-1" strike="noStrike">
              <a:latin typeface="Arial"/>
            </a:endParaRPr>
          </a:p>
          <a:p>
            <a:pPr marL="216000" indent="-216000" algn="just">
              <a:lnSpc>
                <a:spcPct val="100000"/>
              </a:lnSpc>
              <a:buClr>
                <a:srgbClr val="000000"/>
              </a:buClr>
              <a:buFont typeface="Wingdings" charset="2"/>
              <a:buChar char=""/>
            </a:pPr>
            <a:r>
              <a:rPr b="0" lang="it-IT" sz="2600" spc="-1" strike="noStrike">
                <a:solidFill>
                  <a:srgbClr val="000000"/>
                </a:solidFill>
                <a:latin typeface="Arial"/>
                <a:ea typeface="Microsoft YaHei"/>
              </a:rPr>
              <a:t>Il 44,4% degli studenti con cittadinanza non italiana è di origine europea.</a:t>
            </a:r>
            <a:endParaRPr b="0" lang="it-IT" sz="2600" spc="-1" strike="noStrike">
              <a:latin typeface="Arial"/>
            </a:endParaRPr>
          </a:p>
          <a:p>
            <a:pPr marL="216000" indent="-216000" algn="just">
              <a:lnSpc>
                <a:spcPct val="100000"/>
              </a:lnSpc>
              <a:buClr>
                <a:srgbClr val="000000"/>
              </a:buClr>
              <a:buFont typeface="Wingdings" charset="2"/>
              <a:buChar char=""/>
            </a:pPr>
            <a:r>
              <a:rPr b="0" lang="it-IT" sz="2600" spc="-1" strike="noStrike">
                <a:solidFill>
                  <a:srgbClr val="000000"/>
                </a:solidFill>
                <a:latin typeface="Arial"/>
                <a:ea typeface="Microsoft YaHei"/>
              </a:rPr>
              <a:t> </a:t>
            </a:r>
            <a:r>
              <a:rPr b="0" lang="it-IT" sz="2600" spc="-1" strike="noStrike">
                <a:solidFill>
                  <a:srgbClr val="000000"/>
                </a:solidFill>
                <a:latin typeface="Arial"/>
                <a:ea typeface="Microsoft YaHei"/>
              </a:rPr>
              <a:t>Le classi con oltre il 30% di alunni con cittadinanza non italiana nati all’estero sono in media lo 0,6%, con picchi in alcune regioni.</a:t>
            </a:r>
            <a:endParaRPr b="0" lang="it-IT" sz="26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title"/>
          </p:nvPr>
        </p:nvSpPr>
        <p:spPr>
          <a:xfrm>
            <a:off x="457200" y="274680"/>
            <a:ext cx="8228880" cy="1142280"/>
          </a:xfrm>
          <a:prstGeom prst="rect">
            <a:avLst/>
          </a:prstGeom>
          <a:noFill/>
          <a:ln w="0">
            <a:noFill/>
          </a:ln>
        </p:spPr>
        <p:txBody>
          <a:bodyPr lIns="90000" rIns="90000" tIns="45000" bIns="45000" anchor="ctr">
            <a:normAutofit fontScale="78000"/>
          </a:bodyPr>
          <a:p>
            <a:pPr indent="0" algn="ctr">
              <a:lnSpc>
                <a:spcPct val="100000"/>
              </a:lnSpc>
              <a:buNone/>
              <a:tabLst>
                <a:tab algn="l" pos="0"/>
              </a:tabLst>
            </a:pPr>
            <a:r>
              <a:rPr b="0" lang="it-IT" sz="4400" spc="-1" strike="noStrike">
                <a:solidFill>
                  <a:srgbClr val="000000"/>
                </a:solidFill>
                <a:latin typeface="Calibri"/>
              </a:rPr>
              <a:t>Terza media per la Maturità?</a:t>
            </a:r>
            <a:br>
              <a:rPr sz="4400"/>
            </a:br>
            <a:endParaRPr b="0" lang="it-IT" sz="4400" spc="-1" strike="noStrike">
              <a:latin typeface="Arial"/>
            </a:endParaRPr>
          </a:p>
        </p:txBody>
      </p:sp>
      <p:sp>
        <p:nvSpPr>
          <p:cNvPr id="278" name="PlaceHolder 2"/>
          <p:cNvSpPr>
            <a:spLocks noGrp="1"/>
          </p:cNvSpPr>
          <p:nvPr>
            <p:ph/>
          </p:nvPr>
        </p:nvSpPr>
        <p:spPr>
          <a:xfrm>
            <a:off x="457200" y="980640"/>
            <a:ext cx="8228880" cy="5400000"/>
          </a:xfrm>
          <a:prstGeom prst="rect">
            <a:avLst/>
          </a:prstGeom>
          <a:noFill/>
          <a:ln w="0">
            <a:noFill/>
          </a:ln>
        </p:spPr>
        <p:txBody>
          <a:bodyPr lIns="90000" rIns="90000" tIns="45000" bIns="45000" anchor="t">
            <a:normAutofit fontScale="56000"/>
          </a:bodyPr>
          <a:p>
            <a:pPr marL="343080" indent="-343080">
              <a:lnSpc>
                <a:spcPct val="100000"/>
              </a:lnSpc>
              <a:spcBef>
                <a:spcPts val="641"/>
              </a:spcBef>
              <a:buClr>
                <a:srgbClr val="000000"/>
              </a:buClr>
              <a:buFont typeface="Arial"/>
              <a:buChar char="•"/>
            </a:pPr>
            <a:r>
              <a:rPr b="1" lang="it-IT" sz="3200" spc="-1" strike="noStrike">
                <a:solidFill>
                  <a:srgbClr val="000000"/>
                </a:solidFill>
                <a:latin typeface="Calibri"/>
              </a:rPr>
              <a:t>Nota prot. n. 465 del 27 gennaio 2012 ribadisce che:</a:t>
            </a:r>
            <a:endParaRPr b="0" lang="it-IT" sz="3200" spc="-1" strike="noStrike">
              <a:latin typeface="Arial"/>
            </a:endParaRPr>
          </a:p>
          <a:p>
            <a:pPr indent="0">
              <a:lnSpc>
                <a:spcPct val="100000"/>
              </a:lnSpc>
              <a:spcBef>
                <a:spcPts val="641"/>
              </a:spcBef>
              <a:buNone/>
              <a:tabLst>
                <a:tab algn="l" pos="0"/>
              </a:tabLst>
            </a:pPr>
            <a:r>
              <a:rPr b="1" lang="it-IT" sz="3200" spc="-1" strike="noStrike">
                <a:solidFill>
                  <a:srgbClr val="ff0000"/>
                </a:solidFill>
                <a:latin typeface="Calibri"/>
              </a:rPr>
              <a:t>non è necessaria la terza media per l’esame di maturità</a:t>
            </a:r>
            <a:r>
              <a:rPr b="1" lang="it-IT" sz="3200" spc="-1" strike="noStrike">
                <a:solidFill>
                  <a:srgbClr val="000000"/>
                </a:solidFill>
                <a:latin typeface="Calibri"/>
              </a:rPr>
              <a:t>, se si è stati ammessi a frequentare le scuola superiore.</a:t>
            </a:r>
            <a:endParaRPr b="0" lang="it-IT" sz="3200" spc="-1" strike="noStrike">
              <a:latin typeface="Arial"/>
            </a:endParaRPr>
          </a:p>
          <a:p>
            <a:pPr indent="0">
              <a:lnSpc>
                <a:spcPct val="100000"/>
              </a:lnSpc>
              <a:spcBef>
                <a:spcPts val="641"/>
              </a:spcBef>
              <a:buNone/>
              <a:tabLst>
                <a:tab algn="l" pos="0"/>
              </a:tabLst>
            </a:pPr>
            <a:r>
              <a:rPr b="0" lang="it-IT" sz="3200" spc="-1" strike="noStrike">
                <a:solidFill>
                  <a:srgbClr val="000000"/>
                </a:solidFill>
                <a:latin typeface="Calibri"/>
              </a:rPr>
              <a:t>“</a:t>
            </a:r>
            <a:r>
              <a:rPr b="0" i="1" lang="it-IT" sz="3200" spc="-1" strike="noStrike">
                <a:solidFill>
                  <a:srgbClr val="000000"/>
                </a:solidFill>
                <a:latin typeface="Calibri"/>
              </a:rPr>
              <a:t>Relativamente a tutti questi studenti sono sorti dubbi interpretativi in ordine alla possibilità di ammetterli, una volta giunti al quinto anno del corso di studi, all’esame di Stato conclusivo del secondo ciclo di istruzione, in quanto privi del diploma di licenza conclusiva del primo ciclo conseguito nel nostro Paese….Di qui la prassi, invalsa in alcuni territori, di far sostenere a tali alunni, presso i Centri territoriali permanenti o,dove già istituiti,presso i Centri provinciali per gli adulti, gli esami di Stato conclusivi del primo ciclo di istruzione, ritenendo ciò condizione di regolarizzazione del percorso di studi, necessaria per l’ammissione all’esame di Stato conclusivo del secondo ciclo……….Pertanto, il complesso delle disposizioni richiamate attribuisce alle singole istituzioni scolastiche e ai loro organi collegiali il compito e la responsabilità di definire, in fase d’iscrizione, l’ingresso degli studenti con cittadinanza non italiana, privi del diploma di licenza di scuola secondaria di primo grado, ai percorsi del secondo ciclo d’istruzione. Le disposizioni </a:t>
            </a:r>
            <a:r>
              <a:rPr b="0" i="1" lang="it-IT" sz="3200" spc="-1" strike="noStrike">
                <a:solidFill>
                  <a:srgbClr val="ff0000"/>
                </a:solidFill>
                <a:latin typeface="Calibri"/>
              </a:rPr>
              <a:t>non prevedono, invece, la possibilità di subordinare, per tali studenti, l’ammissione come candidati interni all’esame di Stato conclusivo del secondo ciclo al superamento dell’esame conclusivo del primo ciclo</a:t>
            </a:r>
            <a:r>
              <a:rPr b="0" lang="it-IT" sz="3200" spc="-1" strike="noStrike">
                <a:solidFill>
                  <a:srgbClr val="ff0000"/>
                </a:solidFill>
                <a:latin typeface="Calibri"/>
              </a:rPr>
              <a:t>.”</a:t>
            </a:r>
            <a:endParaRPr b="0" lang="it-IT" sz="32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latin typeface="Arial"/>
              </a:rPr>
              <a:t>L’ETA’ DIFFICILE :14-16 ANNI</a:t>
            </a:r>
            <a:endParaRPr b="0" lang="it-IT" sz="4400" spc="-1" strike="noStrike">
              <a:latin typeface="Arial"/>
            </a:endParaRPr>
          </a:p>
        </p:txBody>
      </p:sp>
      <p:sp>
        <p:nvSpPr>
          <p:cNvPr id="280" name="PlaceHolder 2"/>
          <p:cNvSpPr>
            <a:spLocks noGrp="1"/>
          </p:cNvSpPr>
          <p:nvPr>
            <p:ph type="subTitle"/>
          </p:nvPr>
        </p:nvSpPr>
        <p:spPr>
          <a:xfrm>
            <a:off x="360000" y="1260000"/>
            <a:ext cx="8325360" cy="5218920"/>
          </a:xfrm>
          <a:prstGeom prst="rect">
            <a:avLst/>
          </a:prstGeom>
          <a:noFill/>
          <a:ln w="0">
            <a:noFill/>
          </a:ln>
        </p:spPr>
        <p:txBody>
          <a:bodyPr lIns="0" rIns="0" tIns="0" bIns="0" anchor="ctr">
            <a:noAutofit/>
          </a:bodyPr>
          <a:p>
            <a:pPr marL="216000" indent="-216000" algn="just">
              <a:lnSpc>
                <a:spcPct val="115000"/>
              </a:lnSpc>
              <a:buClr>
                <a:srgbClr val="000000"/>
              </a:buClr>
              <a:buSzPct val="45000"/>
              <a:buFont typeface="Wingdings" charset="2"/>
              <a:buChar char=""/>
            </a:pPr>
            <a:r>
              <a:rPr b="0" lang="it-IT" sz="3200" spc="-1" strike="noStrike">
                <a:latin typeface="Arial"/>
              </a:rPr>
              <a:t>Continua ad aumentare la domanda nella fascia 14-16 anni e nel ciclo superiore. </a:t>
            </a:r>
            <a:endParaRPr b="0" lang="it-IT" sz="3200" spc="-1" strike="noStrike">
              <a:latin typeface="Arial"/>
            </a:endParaRPr>
          </a:p>
          <a:p>
            <a:pPr marL="216000" indent="-216000" algn="just">
              <a:lnSpc>
                <a:spcPct val="115000"/>
              </a:lnSpc>
              <a:buClr>
                <a:srgbClr val="000000"/>
              </a:buClr>
              <a:buSzPct val="45000"/>
              <a:buFont typeface="Wingdings" charset="2"/>
              <a:buChar char=""/>
            </a:pPr>
            <a:r>
              <a:rPr b="0" lang="it-IT" sz="3200" spc="-1" strike="noStrike">
                <a:latin typeface="Arial"/>
                <a:ea typeface="Bookman Old Style"/>
              </a:rPr>
              <a:t>Il Ministero,per l’a.s. 2022.23 </a:t>
            </a:r>
            <a:r>
              <a:rPr b="0" lang="it-IT" sz="3200" spc="-1" strike="noStrike">
                <a:solidFill>
                  <a:srgbClr val="c9211e"/>
                </a:solidFill>
                <a:latin typeface="Arial"/>
                <a:ea typeface="Bookman Old Style"/>
              </a:rPr>
              <a:t>nelle Scuole secondarie di II grado rileva 10.850 alunni neo arrivati</a:t>
            </a:r>
            <a:r>
              <a:rPr b="0" lang="it-IT" sz="3200" spc="-1" strike="noStrike">
                <a:latin typeface="Arial"/>
                <a:ea typeface="Bookman Old Style"/>
              </a:rPr>
              <a:t>, con una variazione percentuale del </a:t>
            </a:r>
            <a:r>
              <a:rPr b="0" lang="it-IT" sz="3200" spc="-1" strike="noStrike">
                <a:highlight>
                  <a:srgbClr val="ffff00"/>
                </a:highlight>
                <a:latin typeface="Arial"/>
                <a:ea typeface="Bookman Old Style"/>
              </a:rPr>
              <a:t>+52,7</a:t>
            </a:r>
            <a:r>
              <a:rPr b="0" lang="it-IT" sz="3200" spc="-1" strike="noStrike">
                <a:latin typeface="Arial"/>
                <a:ea typeface="Bookman Old Style"/>
              </a:rPr>
              <a:t> rispetto al precedente anno scolastico.</a:t>
            </a:r>
            <a:endParaRPr b="0" lang="it-IT" sz="3200" spc="-1" strike="noStrike">
              <a:latin typeface="Arial"/>
            </a:endParaRPr>
          </a:p>
          <a:p>
            <a:pPr marL="216000" indent="-216000" algn="just">
              <a:lnSpc>
                <a:spcPct val="115000"/>
              </a:lnSpc>
              <a:buClr>
                <a:srgbClr val="000000"/>
              </a:buClr>
              <a:buSzPct val="45000"/>
              <a:buFont typeface="Wingdings" charset="2"/>
              <a:buChar char=""/>
            </a:pPr>
            <a:r>
              <a:rPr b="0" lang="it-IT" sz="3200" spc="-1" strike="noStrike">
                <a:latin typeface="Arial"/>
                <a:ea typeface="Bookman Old Style"/>
              </a:rPr>
              <a:t> </a:t>
            </a:r>
            <a:r>
              <a:rPr b="0" lang="it-IT" sz="3200" spc="-1" strike="noStrike">
                <a:latin typeface="Arial"/>
                <a:ea typeface="Bookman Old Style"/>
              </a:rPr>
              <a:t>I nuovi entrati nella scuola primaria ammontano solo a 7.459 unità.</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Autofit/>
          </a:bodyPr>
          <a:p>
            <a:pPr indent="0" algn="ctr">
              <a:lnSpc>
                <a:spcPct val="100000"/>
              </a:lnSpc>
              <a:buNone/>
              <a:tabLst>
                <a:tab algn="l" pos="0"/>
              </a:tabLst>
            </a:pPr>
            <a:r>
              <a:rPr b="0" lang="it-IT" sz="4400" spc="-1" strike="noStrike">
                <a:solidFill>
                  <a:srgbClr val="000000"/>
                </a:solidFill>
                <a:latin typeface="Calibri"/>
              </a:rPr>
              <a:t>Criticita’ 14-16 anni</a:t>
            </a:r>
            <a:endParaRPr b="0" lang="it-IT" sz="4400" spc="-1" strike="noStrike">
              <a:latin typeface="Arial"/>
            </a:endParaRPr>
          </a:p>
        </p:txBody>
      </p:sp>
      <p:sp>
        <p:nvSpPr>
          <p:cNvPr id="282" name="PlaceHolder 2"/>
          <p:cNvSpPr>
            <a:spLocks noGrp="1"/>
          </p:cNvSpPr>
          <p:nvPr>
            <p:ph/>
          </p:nvPr>
        </p:nvSpPr>
        <p:spPr>
          <a:xfrm>
            <a:off x="457200" y="1600200"/>
            <a:ext cx="8227080" cy="4523400"/>
          </a:xfrm>
          <a:prstGeom prst="rect">
            <a:avLst/>
          </a:prstGeom>
          <a:noFill/>
          <a:ln w="0">
            <a:noFill/>
          </a:ln>
        </p:spPr>
        <p:txBody>
          <a:bodyPr lIns="90000" rIns="90000" tIns="45000" bIns="45000" anchor="t">
            <a:normAutofit fontScale="88000"/>
          </a:bodyPr>
          <a:p>
            <a:pPr marL="343080" indent="-343080">
              <a:lnSpc>
                <a:spcPct val="100000"/>
              </a:lnSpc>
              <a:spcBef>
                <a:spcPts val="879"/>
              </a:spcBef>
              <a:buClr>
                <a:srgbClr val="ff0000"/>
              </a:buClr>
              <a:buFont typeface="Arial"/>
              <a:buChar char="•"/>
            </a:pPr>
            <a:r>
              <a:rPr b="0" lang="it-IT" sz="3200" spc="-1" strike="noStrike">
                <a:solidFill>
                  <a:srgbClr val="ff0000"/>
                </a:solidFill>
                <a:latin typeface="Calibri"/>
              </a:rPr>
              <a:t>Manca un </a:t>
            </a:r>
            <a:r>
              <a:rPr b="1" lang="it-IT" sz="4400" spc="-1" strike="noStrike">
                <a:solidFill>
                  <a:srgbClr val="ff0000"/>
                </a:solidFill>
                <a:latin typeface="Calibri"/>
              </a:rPr>
              <a:t>sistema di orientamento </a:t>
            </a:r>
            <a:r>
              <a:rPr b="0" lang="it-IT" sz="3200" spc="-1" strike="noStrike">
                <a:solidFill>
                  <a:srgbClr val="ff0000"/>
                </a:solidFill>
                <a:latin typeface="Calibri"/>
              </a:rPr>
              <a:t>per i neoarrivati</a:t>
            </a:r>
            <a:r>
              <a:rPr b="0" lang="it-IT" sz="3200" spc="-1" strike="noStrike">
                <a:solidFill>
                  <a:srgbClr val="000000"/>
                </a:solidFill>
                <a:latin typeface="Calibri"/>
              </a:rPr>
              <a:t>:</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Le famiglie non conoscono gli indirizzi di studio</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Le richieste dei genitori possono non corrispondere alle aspirazioni dei ragazzi</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0" lang="it-IT" sz="3200" spc="-1" strike="noStrike">
                <a:solidFill>
                  <a:srgbClr val="000000"/>
                </a:solidFill>
                <a:latin typeface="Calibri"/>
              </a:rPr>
              <a:t>Spesso si va dove si trova posto</a:t>
            </a:r>
            <a:endParaRPr b="0" lang="it-IT" sz="3200" spc="-1" strike="noStrike">
              <a:latin typeface="Arial"/>
            </a:endParaRPr>
          </a:p>
          <a:p>
            <a:pPr marL="343080" indent="-343080">
              <a:lnSpc>
                <a:spcPct val="100000"/>
              </a:lnSpc>
              <a:spcBef>
                <a:spcPts val="641"/>
              </a:spcBef>
              <a:buClr>
                <a:srgbClr val="ff0000"/>
              </a:buClr>
              <a:buFont typeface="Arial"/>
              <a:buChar char="•"/>
            </a:pPr>
            <a:r>
              <a:rPr b="0" lang="it-IT" sz="3200" spc="-1" strike="noStrike">
                <a:solidFill>
                  <a:srgbClr val="ff0000"/>
                </a:solidFill>
                <a:latin typeface="Calibri"/>
              </a:rPr>
              <a:t>Le scuole richiedono la terza media, documentazione tradotta e talvolta esami integrativi</a:t>
            </a:r>
            <a:endParaRPr b="0" lang="it-IT" sz="3200" spc="-1" strike="noStrike">
              <a:latin typeface="Arial"/>
            </a:endParaRPr>
          </a:p>
          <a:p>
            <a:pPr marL="343080" indent="-343080">
              <a:lnSpc>
                <a:spcPct val="100000"/>
              </a:lnSpc>
              <a:spcBef>
                <a:spcPts val="641"/>
              </a:spcBef>
              <a:buClr>
                <a:srgbClr val="ff0000"/>
              </a:buClr>
              <a:buFont typeface="Arial"/>
              <a:buChar char="•"/>
            </a:pPr>
            <a:r>
              <a:rPr b="0" lang="it-IT" sz="3200" spc="-1" strike="noStrike">
                <a:solidFill>
                  <a:srgbClr val="ff0000"/>
                </a:solidFill>
                <a:latin typeface="Calibri"/>
              </a:rPr>
              <a:t>Maggiori difficoltà nello studio e nell’inserimento</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Autofit/>
          </a:bodyPr>
          <a:p>
            <a:pPr indent="0" algn="ctr">
              <a:lnSpc>
                <a:spcPct val="100000"/>
              </a:lnSpc>
              <a:buNone/>
              <a:tabLst>
                <a:tab algn="l" pos="0"/>
              </a:tabLst>
            </a:pPr>
            <a:r>
              <a:rPr b="0" lang="it-IT" sz="4400" spc="-1" strike="noStrike">
                <a:solidFill>
                  <a:srgbClr val="ff0000"/>
                </a:solidFill>
                <a:latin typeface="Calibri"/>
              </a:rPr>
              <a:t>SERVIZIO DISCOL-PROGETTO LUMEN</a:t>
            </a:r>
            <a:endParaRPr b="0" lang="it-IT" sz="4400" spc="-1" strike="noStrike">
              <a:latin typeface="Arial"/>
            </a:endParaRPr>
          </a:p>
        </p:txBody>
      </p:sp>
      <p:sp>
        <p:nvSpPr>
          <p:cNvPr id="249" name="PlaceHolder 2"/>
          <p:cNvSpPr>
            <a:spLocks noGrp="1"/>
          </p:cNvSpPr>
          <p:nvPr>
            <p:ph/>
          </p:nvPr>
        </p:nvSpPr>
        <p:spPr>
          <a:xfrm>
            <a:off x="0" y="-446760"/>
            <a:ext cx="9358560" cy="7302960"/>
          </a:xfrm>
          <a:prstGeom prst="rect">
            <a:avLst/>
          </a:prstGeom>
          <a:noFill/>
          <a:ln w="0">
            <a:noFill/>
          </a:ln>
        </p:spPr>
        <p:txBody>
          <a:bodyPr lIns="90000" rIns="90000" tIns="45000" bIns="45000" anchor="t">
            <a:normAutofit fontScale="92000"/>
          </a:bodyPr>
          <a:p>
            <a:pPr indent="0">
              <a:lnSpc>
                <a:spcPct val="100000"/>
              </a:lnSpc>
              <a:spcBef>
                <a:spcPts val="1281"/>
              </a:spcBef>
              <a:buNone/>
              <a:tabLst>
                <a:tab algn="l" pos="0"/>
              </a:tabLst>
            </a:pPr>
            <a:endParaRPr b="0" lang="it-IT" sz="6400" spc="-1" strike="noStrike">
              <a:latin typeface="Arial"/>
            </a:endParaRPr>
          </a:p>
          <a:p>
            <a:pPr indent="0">
              <a:lnSpc>
                <a:spcPct val="100000"/>
              </a:lnSpc>
              <a:spcBef>
                <a:spcPts val="1281"/>
              </a:spcBef>
              <a:buNone/>
              <a:tabLst>
                <a:tab algn="l" pos="0"/>
              </a:tabLst>
            </a:pPr>
            <a:endParaRPr b="0" lang="it-IT" sz="64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Il Servizio Discol viene sostituito dallo </a:t>
            </a:r>
            <a:r>
              <a:rPr b="1" lang="it-IT" sz="2600" spc="-1" strike="noStrike">
                <a:solidFill>
                  <a:srgbClr val="000000"/>
                </a:solidFill>
                <a:latin typeface="Calibri"/>
              </a:rPr>
              <a:t>Sportello Piuscuola</a:t>
            </a:r>
            <a:r>
              <a:rPr b="0" lang="it-IT" sz="2600" spc="-1" strike="noStrike">
                <a:solidFill>
                  <a:srgbClr val="000000"/>
                </a:solidFill>
                <a:latin typeface="Calibri"/>
              </a:rPr>
              <a:t> per aiutare </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alunni stranieri neo arrivati a iscriversi a scuola. </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Per segnalare respingimenti scolastici :</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 </a:t>
            </a:r>
            <a:r>
              <a:rPr b="1" lang="it-IT" sz="2600" spc="-1" strike="noStrike">
                <a:solidFill>
                  <a:srgbClr val="000000"/>
                </a:solidFill>
                <a:latin typeface="Calibri"/>
              </a:rPr>
              <a:t>piuscuola@csvlazio.org 3275395103 (anche Whatsapp)</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Lo Sportello Piuscuola è finanziato dal progetto triennale Lumen/FAMI,</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 </a:t>
            </a:r>
            <a:r>
              <a:rPr b="0" lang="it-IT" sz="2600" spc="-1" strike="noStrike">
                <a:solidFill>
                  <a:srgbClr val="000000"/>
                </a:solidFill>
                <a:latin typeface="Calibri"/>
              </a:rPr>
              <a:t>di cui è partner il Centro Servizi Volontariato Lazio. </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L’Ufficio Scolastico Territoriale di Roma è coinvolto nel progetto per </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gestire in autonomia il servizio, al termine del finanziamento.</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Oltre allo Sportello, il progetto Lumen comprende un servizio</a:t>
            </a:r>
            <a:endParaRPr b="0" lang="it-IT" sz="2600" spc="-1" strike="noStrike">
              <a:latin typeface="Arial"/>
            </a:endParaRPr>
          </a:p>
          <a:p>
            <a:pPr indent="0" algn="just">
              <a:lnSpc>
                <a:spcPct val="100000"/>
              </a:lnSpc>
              <a:spcBef>
                <a:spcPts val="1281"/>
              </a:spcBef>
              <a:buNone/>
              <a:tabLst>
                <a:tab algn="l" pos="0"/>
              </a:tabLst>
            </a:pPr>
            <a:r>
              <a:rPr b="0" lang="it-IT" sz="2600" spc="-1" strike="noStrike">
                <a:solidFill>
                  <a:srgbClr val="000000"/>
                </a:solidFill>
                <a:latin typeface="Calibri"/>
              </a:rPr>
              <a:t> </a:t>
            </a:r>
            <a:r>
              <a:rPr b="0" lang="it-IT" sz="2600" spc="-1" strike="noStrike">
                <a:solidFill>
                  <a:srgbClr val="000000"/>
                </a:solidFill>
                <a:latin typeface="Calibri"/>
              </a:rPr>
              <a:t>di mediazione in ambito scolastico. </a:t>
            </a:r>
            <a:endParaRPr b="0" lang="it-IT" sz="2600" spc="-1" strike="noStrike">
              <a:latin typeface="Arial"/>
            </a:endParaRPr>
          </a:p>
          <a:p>
            <a:pPr indent="0">
              <a:lnSpc>
                <a:spcPct val="100000"/>
              </a:lnSpc>
              <a:spcBef>
                <a:spcPts val="1281"/>
              </a:spcBef>
              <a:buNone/>
              <a:tabLst>
                <a:tab algn="l" pos="0"/>
              </a:tabLst>
            </a:pPr>
            <a:endParaRPr b="0" lang="it-IT" sz="6400" spc="-1" strike="noStrike">
              <a:latin typeface="Arial"/>
            </a:endParaRPr>
          </a:p>
          <a:p>
            <a:pPr indent="0">
              <a:lnSpc>
                <a:spcPct val="100000"/>
              </a:lnSpc>
              <a:spcBef>
                <a:spcPts val="1281"/>
              </a:spcBef>
              <a:buNone/>
              <a:tabLst>
                <a:tab algn="l" pos="0"/>
              </a:tabLst>
            </a:pPr>
            <a:endParaRPr b="0" lang="it-IT" sz="64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Autofit/>
          </a:bodyPr>
          <a:p>
            <a:pPr indent="0" algn="ctr">
              <a:lnSpc>
                <a:spcPct val="100000"/>
              </a:lnSpc>
              <a:buNone/>
              <a:tabLst>
                <a:tab algn="l" pos="0"/>
              </a:tabLst>
            </a:pPr>
            <a:r>
              <a:rPr b="0" lang="it-IT" sz="4400" spc="-1" strike="noStrike">
                <a:solidFill>
                  <a:srgbClr val="ff0000"/>
                </a:solidFill>
                <a:latin typeface="Calibri"/>
              </a:rPr>
              <a:t>DOPO 16 ANNI</a:t>
            </a:r>
            <a:endParaRPr b="0" lang="it-IT" sz="4400" spc="-1" strike="noStrike">
              <a:latin typeface="Arial"/>
            </a:endParaRPr>
          </a:p>
        </p:txBody>
      </p:sp>
      <p:sp>
        <p:nvSpPr>
          <p:cNvPr id="284" name="PlaceHolder 2"/>
          <p:cNvSpPr>
            <a:spLocks noGrp="1"/>
          </p:cNvSpPr>
          <p:nvPr>
            <p:ph/>
          </p:nvPr>
        </p:nvSpPr>
        <p:spPr>
          <a:xfrm>
            <a:off x="457200" y="1196640"/>
            <a:ext cx="8227080" cy="5326200"/>
          </a:xfrm>
          <a:prstGeom prst="rect">
            <a:avLst/>
          </a:prstGeom>
          <a:noFill/>
          <a:ln w="0">
            <a:noFill/>
          </a:ln>
        </p:spPr>
        <p:txBody>
          <a:bodyPr lIns="90000" rIns="90000" tIns="45000" bIns="45000" anchor="t">
            <a:normAutofit fontScale="97000"/>
          </a:bodyPr>
          <a:p>
            <a:pPr marL="343080" indent="-343080">
              <a:lnSpc>
                <a:spcPct val="100000"/>
              </a:lnSpc>
              <a:spcBef>
                <a:spcPts val="641"/>
              </a:spcBef>
              <a:buClr>
                <a:srgbClr val="000000"/>
              </a:buClr>
              <a:buFont typeface="Arial"/>
              <a:buChar char="•"/>
            </a:pPr>
            <a:r>
              <a:rPr b="1" lang="it-IT" sz="3200" spc="-1" strike="noStrike">
                <a:solidFill>
                  <a:srgbClr val="000000"/>
                </a:solidFill>
                <a:latin typeface="Calibri"/>
              </a:rPr>
              <a:t>ISCRIZIONE AGLI ISTITUTI SUPERIORI</a:t>
            </a:r>
            <a:endParaRPr b="0" lang="it-IT" sz="3200" spc="-1" strike="noStrike">
              <a:latin typeface="Arial"/>
            </a:endParaRPr>
          </a:p>
          <a:p>
            <a:pPr marL="343080" indent="-343080">
              <a:lnSpc>
                <a:spcPct val="100000"/>
              </a:lnSpc>
              <a:spcBef>
                <a:spcPts val="400"/>
              </a:spcBef>
              <a:buClr>
                <a:srgbClr val="000000"/>
              </a:buClr>
              <a:buFont typeface="Arial"/>
              <a:buChar char="•"/>
            </a:pPr>
            <a:r>
              <a:rPr b="0" lang="it-IT" sz="2000" spc="-1" strike="noStrike">
                <a:solidFill>
                  <a:srgbClr val="000000"/>
                </a:solidFill>
                <a:latin typeface="Calibri"/>
              </a:rPr>
              <a:t>Certificato di studi tradotto e legalizzato</a:t>
            </a:r>
            <a:endParaRPr b="0" lang="it-IT" sz="2000" spc="-1" strike="noStrike">
              <a:latin typeface="Arial"/>
            </a:endParaRPr>
          </a:p>
          <a:p>
            <a:pPr marL="343080" indent="-343080">
              <a:lnSpc>
                <a:spcPct val="100000"/>
              </a:lnSpc>
              <a:spcBef>
                <a:spcPts val="400"/>
              </a:spcBef>
              <a:buClr>
                <a:srgbClr val="000000"/>
              </a:buClr>
              <a:buFont typeface="Arial"/>
              <a:buChar char="•"/>
            </a:pPr>
            <a:r>
              <a:rPr b="0" lang="it-IT" sz="2000" spc="-1" strike="noStrike">
                <a:solidFill>
                  <a:srgbClr val="000000"/>
                </a:solidFill>
                <a:latin typeface="Calibri"/>
              </a:rPr>
              <a:t>Dichiarazione di valore rilasciata dall’Ambasciata</a:t>
            </a:r>
            <a:endParaRPr b="0" lang="it-IT" sz="2000" spc="-1" strike="noStrike">
              <a:latin typeface="Arial"/>
            </a:endParaRPr>
          </a:p>
          <a:p>
            <a:pPr marL="343080" indent="-343080">
              <a:lnSpc>
                <a:spcPct val="100000"/>
              </a:lnSpc>
              <a:spcBef>
                <a:spcPts val="400"/>
              </a:spcBef>
              <a:buClr>
                <a:srgbClr val="000000"/>
              </a:buClr>
              <a:buFont typeface="Arial"/>
              <a:buChar char="•"/>
            </a:pPr>
            <a:r>
              <a:rPr b="0" lang="it-IT" sz="2000" spc="-1" strike="noStrike">
                <a:solidFill>
                  <a:srgbClr val="000000"/>
                </a:solidFill>
                <a:latin typeface="Calibri"/>
              </a:rPr>
              <a:t>«</a:t>
            </a:r>
            <a:r>
              <a:rPr b="0" i="1" lang="it-IT" sz="2000" spc="-1" strike="noStrike">
                <a:solidFill>
                  <a:srgbClr val="ff0000"/>
                </a:solidFill>
                <a:latin typeface="Calibri"/>
              </a:rPr>
              <a:t>Il Consiglio di Classe </a:t>
            </a:r>
            <a:r>
              <a:rPr b="0" i="1" lang="it-IT" sz="2000" spc="-1" strike="noStrike">
                <a:solidFill>
                  <a:srgbClr val="000000"/>
                </a:solidFill>
                <a:latin typeface="Calibri"/>
              </a:rPr>
              <a:t>dell’istituzione scolastica cui l’alunno aspira ad iscriversi, </a:t>
            </a:r>
            <a:r>
              <a:rPr b="0" i="1" lang="it-IT" sz="2000" spc="-1" strike="noStrike">
                <a:solidFill>
                  <a:srgbClr val="ff0000"/>
                </a:solidFill>
                <a:latin typeface="Calibri"/>
              </a:rPr>
              <a:t>valuterà l’accoglimento della richiesta</a:t>
            </a:r>
            <a:r>
              <a:rPr b="0" i="1" lang="it-IT" sz="2000" spc="-1" strike="noStrike">
                <a:solidFill>
                  <a:srgbClr val="000000"/>
                </a:solidFill>
                <a:latin typeface="Calibri"/>
              </a:rPr>
              <a:t>, eventualmente subordinandolo al </a:t>
            </a:r>
            <a:r>
              <a:rPr b="0" i="1" lang="it-IT" sz="2000" spc="-1" strike="noStrike">
                <a:solidFill>
                  <a:srgbClr val="ff0000"/>
                </a:solidFill>
                <a:latin typeface="Calibri"/>
              </a:rPr>
              <a:t>superamento di prove integrative </a:t>
            </a:r>
            <a:r>
              <a:rPr b="0" i="1" lang="it-IT" sz="2000" spc="-1" strike="noStrike">
                <a:solidFill>
                  <a:srgbClr val="000000"/>
                </a:solidFill>
                <a:latin typeface="Calibri"/>
              </a:rPr>
              <a:t>ritenute necessarie ed avendo a riferimento il requisito dell’età, che non può essere inferiore a quella di chi abbia seguito normalmente gli studi in Italia.»</a:t>
            </a:r>
            <a:endParaRPr b="0" lang="it-IT" sz="2000" spc="-1" strike="noStrike">
              <a:latin typeface="Arial"/>
            </a:endParaRPr>
          </a:p>
          <a:p>
            <a:pPr marL="343080" indent="-343080">
              <a:lnSpc>
                <a:spcPct val="100000"/>
              </a:lnSpc>
              <a:spcBef>
                <a:spcPts val="641"/>
              </a:spcBef>
              <a:buClr>
                <a:srgbClr val="000000"/>
              </a:buClr>
              <a:buFont typeface="Arial"/>
              <a:buChar char="•"/>
            </a:pPr>
            <a:r>
              <a:rPr b="1" lang="it-IT" sz="3200" spc="-1" strike="noStrike">
                <a:solidFill>
                  <a:srgbClr val="000000"/>
                </a:solidFill>
                <a:latin typeface="Calibri"/>
              </a:rPr>
              <a:t>ISCRIZIONE AL CPIA/CENTRO PROFESSIONALE</a:t>
            </a:r>
            <a:endParaRPr b="0" lang="it-IT" sz="3200" spc="-1" strike="noStrike">
              <a:latin typeface="Arial"/>
            </a:endParaRPr>
          </a:p>
          <a:p>
            <a:pPr marL="343080" indent="-343080">
              <a:lnSpc>
                <a:spcPct val="100000"/>
              </a:lnSpc>
              <a:spcBef>
                <a:spcPts val="400"/>
              </a:spcBef>
              <a:buClr>
                <a:srgbClr val="ff0000"/>
              </a:buClr>
              <a:buFont typeface="Arial"/>
              <a:buChar char="•"/>
            </a:pPr>
            <a:r>
              <a:rPr b="0" lang="it-IT" sz="2000" spc="-1" strike="noStrike">
                <a:solidFill>
                  <a:srgbClr val="ff0000"/>
                </a:solidFill>
                <a:latin typeface="Calibri"/>
              </a:rPr>
              <a:t>RICHIESTA LA TERZA MEDIA</a:t>
            </a:r>
            <a:endParaRPr b="0" lang="it-IT" sz="2000" spc="-1" strike="noStrike">
              <a:latin typeface="Arial"/>
            </a:endParaRPr>
          </a:p>
          <a:p>
            <a:pPr marL="343080" indent="-343080">
              <a:lnSpc>
                <a:spcPct val="100000"/>
              </a:lnSpc>
              <a:spcBef>
                <a:spcPts val="400"/>
              </a:spcBef>
              <a:buClr>
                <a:srgbClr val="000000"/>
              </a:buClr>
              <a:buFont typeface="Arial"/>
              <a:buChar char="•"/>
            </a:pPr>
            <a:r>
              <a:rPr b="0" lang="it-IT" sz="2000" spc="-1" strike="noStrike">
                <a:solidFill>
                  <a:srgbClr val="000000"/>
                </a:solidFill>
                <a:latin typeface="Calibri"/>
              </a:rPr>
              <a:t>SE NON IN POSSESSO DI TERZA MEDIA, UN ANNO CORSO A2, UN ANNO LA TERZA MEDIA </a:t>
            </a:r>
            <a:endParaRPr b="0" lang="it-IT" sz="2000" spc="-1" strike="noStrike">
              <a:latin typeface="Arial"/>
            </a:endParaRPr>
          </a:p>
          <a:p>
            <a:pPr marL="343080" indent="-343080">
              <a:lnSpc>
                <a:spcPct val="100000"/>
              </a:lnSpc>
              <a:spcBef>
                <a:spcPts val="561"/>
              </a:spcBef>
              <a:buClr>
                <a:srgbClr val="000000"/>
              </a:buClr>
              <a:buFont typeface="Arial"/>
              <a:buChar char="•"/>
            </a:pPr>
            <a:r>
              <a:rPr b="1" lang="it-IT" sz="2800" spc="-1" strike="noStrike">
                <a:solidFill>
                  <a:srgbClr val="000000"/>
                </a:solidFill>
                <a:latin typeface="Calibri"/>
              </a:rPr>
              <a:t>ISCRIZIONE CORSI SERALI ISTITUTI SUPERIORI</a:t>
            </a:r>
            <a:endParaRPr b="0" lang="it-IT" sz="28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Non sempre possibile</a:t>
            </a:r>
            <a:endParaRPr b="0" lang="it-IT" sz="2800" spc="-1" strike="noStrike">
              <a:latin typeface="Arial"/>
            </a:endParaRPr>
          </a:p>
          <a:p>
            <a:pPr indent="0">
              <a:lnSpc>
                <a:spcPct val="100000"/>
              </a:lnSpc>
              <a:spcBef>
                <a:spcPts val="641"/>
              </a:spcBef>
              <a:buNone/>
              <a:tabLst>
                <a:tab algn="l" pos="0"/>
              </a:tabLst>
            </a:pPr>
            <a:endParaRPr b="0" lang="it-IT" sz="32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78000"/>
          </a:bodyPr>
          <a:p>
            <a:pPr indent="0" algn="ctr">
              <a:lnSpc>
                <a:spcPct val="100000"/>
              </a:lnSpc>
              <a:buNone/>
              <a:tabLst>
                <a:tab algn="l" pos="0"/>
              </a:tabLst>
            </a:pPr>
            <a:r>
              <a:rPr b="0" lang="it-IT" sz="4400" spc="-1" strike="noStrike">
                <a:solidFill>
                  <a:srgbClr val="000000"/>
                </a:solidFill>
                <a:latin typeface="Calibri"/>
              </a:rPr>
              <a:t>Terza media per la Maturità?</a:t>
            </a:r>
            <a:br>
              <a:rPr sz="4400"/>
            </a:br>
            <a:endParaRPr b="0" lang="it-IT" sz="4400" spc="-1" strike="noStrike">
              <a:latin typeface="Arial"/>
            </a:endParaRPr>
          </a:p>
        </p:txBody>
      </p:sp>
      <p:sp>
        <p:nvSpPr>
          <p:cNvPr id="286" name="PlaceHolder 2"/>
          <p:cNvSpPr>
            <a:spLocks noGrp="1"/>
          </p:cNvSpPr>
          <p:nvPr>
            <p:ph/>
          </p:nvPr>
        </p:nvSpPr>
        <p:spPr>
          <a:xfrm>
            <a:off x="457200" y="980640"/>
            <a:ext cx="8227080" cy="5398200"/>
          </a:xfrm>
          <a:prstGeom prst="rect">
            <a:avLst/>
          </a:prstGeom>
          <a:noFill/>
          <a:ln w="0">
            <a:noFill/>
          </a:ln>
        </p:spPr>
        <p:txBody>
          <a:bodyPr lIns="90000" rIns="90000" tIns="45000" bIns="45000" anchor="t">
            <a:normAutofit fontScale="56000"/>
          </a:bodyPr>
          <a:p>
            <a:pPr marL="343080" indent="-343080">
              <a:lnSpc>
                <a:spcPct val="100000"/>
              </a:lnSpc>
              <a:spcBef>
                <a:spcPts val="641"/>
              </a:spcBef>
              <a:buClr>
                <a:srgbClr val="000000"/>
              </a:buClr>
              <a:buFont typeface="Arial"/>
              <a:buChar char="•"/>
            </a:pPr>
            <a:r>
              <a:rPr b="1" lang="it-IT" sz="3200" spc="-1" strike="noStrike">
                <a:solidFill>
                  <a:srgbClr val="000000"/>
                </a:solidFill>
                <a:latin typeface="Calibri"/>
              </a:rPr>
              <a:t>Nota prot. n. 465 del 27 gennaio 2012 ribadisce che:</a:t>
            </a:r>
            <a:endParaRPr b="0" lang="it-IT" sz="3200" spc="-1" strike="noStrike">
              <a:latin typeface="Arial"/>
            </a:endParaRPr>
          </a:p>
          <a:p>
            <a:pPr indent="0">
              <a:lnSpc>
                <a:spcPct val="100000"/>
              </a:lnSpc>
              <a:spcBef>
                <a:spcPts val="641"/>
              </a:spcBef>
              <a:buNone/>
              <a:tabLst>
                <a:tab algn="l" pos="0"/>
              </a:tabLst>
            </a:pPr>
            <a:r>
              <a:rPr b="1" lang="it-IT" sz="3200" spc="-1" strike="noStrike">
                <a:solidFill>
                  <a:srgbClr val="ff0000"/>
                </a:solidFill>
                <a:latin typeface="Calibri"/>
              </a:rPr>
              <a:t>non è necessaria la terza media per l’esame di maturità</a:t>
            </a:r>
            <a:r>
              <a:rPr b="1" lang="it-IT" sz="3200" spc="-1" strike="noStrike">
                <a:solidFill>
                  <a:srgbClr val="000000"/>
                </a:solidFill>
                <a:latin typeface="Calibri"/>
              </a:rPr>
              <a:t>, se si è stati ammessi a frequentare le scuola superiore.</a:t>
            </a:r>
            <a:endParaRPr b="0" lang="it-IT" sz="3200" spc="-1" strike="noStrike">
              <a:latin typeface="Arial"/>
            </a:endParaRPr>
          </a:p>
          <a:p>
            <a:pPr indent="0">
              <a:lnSpc>
                <a:spcPct val="100000"/>
              </a:lnSpc>
              <a:spcBef>
                <a:spcPts val="641"/>
              </a:spcBef>
              <a:buNone/>
              <a:tabLst>
                <a:tab algn="l" pos="0"/>
              </a:tabLst>
            </a:pPr>
            <a:r>
              <a:rPr b="0" lang="it-IT" sz="3200" spc="-1" strike="noStrike">
                <a:solidFill>
                  <a:srgbClr val="000000"/>
                </a:solidFill>
                <a:latin typeface="Calibri"/>
              </a:rPr>
              <a:t>“</a:t>
            </a:r>
            <a:r>
              <a:rPr b="0" i="1" lang="it-IT" sz="3200" spc="-1" strike="noStrike">
                <a:solidFill>
                  <a:srgbClr val="000000"/>
                </a:solidFill>
                <a:latin typeface="Calibri"/>
              </a:rPr>
              <a:t>Relativamente a tutti questi studenti sono sorti dubbi interpretativi in ordine alla possibilità di ammetterli, una volta giunti al quinto anno del corso di studi, all’esame di Stato conclusivo del secondo ciclo di istruzione, in quanto privi del diploma di licenza conclusiva del primo ciclo conseguito nel nostro Paese….</a:t>
            </a:r>
            <a:r>
              <a:rPr b="0" i="1" lang="it-IT" sz="3200" spc="-1" strike="noStrike">
                <a:solidFill>
                  <a:srgbClr val="000000"/>
                </a:solidFill>
                <a:highlight>
                  <a:srgbClr val="ffff00"/>
                </a:highlight>
                <a:latin typeface="Calibri"/>
              </a:rPr>
              <a:t>Di qui la prassi, invalsa in alcuni territori, di far sostenere a tali alunni, presso i Centri territoriali permanenti o,dove già istituiti,presso i Centri provinciali per gli adulti, gli esami di Stato conclusivi del primo ciclo di istruzione, ritenendo ciò condizione di regolarizzazione del percorso di studi, necessaria per l’ammissione all’esame di Stato conclusivo del secondo ciclo</a:t>
            </a:r>
            <a:r>
              <a:rPr b="0" i="1" lang="it-IT" sz="3200" spc="-1" strike="noStrike">
                <a:solidFill>
                  <a:srgbClr val="000000"/>
                </a:solidFill>
                <a:latin typeface="Calibri"/>
              </a:rPr>
              <a:t>……….Pertanto, il complesso delle disposizioni richiamate attribuisce alle singole istituzioni scolastiche e ai loro organi collegiali il compito e la responsabilità di definire, in fase d’iscrizione, l’ingresso degli studenti con cittadinanza non italiana, privi del diploma di licenza di scuola secondaria di primo grado, ai percorsi del secondo ciclo d’istruzione. Le disposizioni </a:t>
            </a:r>
            <a:r>
              <a:rPr b="0" i="1" lang="it-IT" sz="3200" spc="-1" strike="noStrike">
                <a:solidFill>
                  <a:srgbClr val="ff0000"/>
                </a:solidFill>
                <a:latin typeface="Calibri"/>
              </a:rPr>
              <a:t>non prevedono, invece, la possibilità di subordinare, per tali studenti, l’ammissione come candidati interni all’esame di Stato conclusivo del secondo ciclo al superamento dell’esame conclusivo del primo ciclo</a:t>
            </a:r>
            <a:r>
              <a:rPr b="0" lang="it-IT" sz="3200" spc="-1" strike="noStrike">
                <a:solidFill>
                  <a:srgbClr val="ff0000"/>
                </a:solidFill>
                <a:latin typeface="Calibri"/>
              </a:rPr>
              <a:t>.”</a:t>
            </a:r>
            <a:endParaRPr b="0" lang="it-IT" sz="32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21040"/>
            <a:ext cx="8228880" cy="124992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latin typeface="Arial"/>
              </a:rPr>
              <a:t>Centri Provinciali Istruzione Adulti</a:t>
            </a:r>
            <a:endParaRPr b="0" lang="it-IT" sz="4400" spc="-1" strike="noStrike">
              <a:latin typeface="Arial"/>
            </a:endParaRPr>
          </a:p>
        </p:txBody>
      </p:sp>
      <p:sp>
        <p:nvSpPr>
          <p:cNvPr id="288" name="PlaceHolder 2"/>
          <p:cNvSpPr>
            <a:spLocks noGrp="1"/>
          </p:cNvSpPr>
          <p:nvPr>
            <p:ph type="subTitle"/>
          </p:nvPr>
        </p:nvSpPr>
        <p:spPr>
          <a:xfrm>
            <a:off x="0" y="1260000"/>
            <a:ext cx="8999640" cy="5399640"/>
          </a:xfrm>
          <a:prstGeom prst="rect">
            <a:avLst/>
          </a:prstGeom>
          <a:noFill/>
          <a:ln w="0">
            <a:noFill/>
          </a:ln>
        </p:spPr>
        <p:txBody>
          <a:bodyPr lIns="0" rIns="0" tIns="0" bIns="0" anchor="ctr">
            <a:noAutofit/>
          </a:bodyPr>
          <a:p>
            <a:pPr indent="0">
              <a:lnSpc>
                <a:spcPct val="100000"/>
              </a:lnSpc>
              <a:buNone/>
              <a:tabLst>
                <a:tab algn="l" pos="0"/>
              </a:tabLst>
            </a:pPr>
            <a:r>
              <a:rPr b="0" lang="it-IT" sz="3200" spc="-1" strike="noStrike">
                <a:latin typeface="Arial"/>
              </a:rPr>
              <a:t>Chi può iscriversi:</a:t>
            </a:r>
            <a:endParaRPr b="0" lang="it-IT" sz="3200" spc="-1" strike="noStrike">
              <a:latin typeface="Arial"/>
            </a:endParaRPr>
          </a:p>
          <a:p>
            <a:pPr marL="216000" indent="-216000">
              <a:lnSpc>
                <a:spcPct val="100000"/>
              </a:lnSpc>
              <a:buClr>
                <a:srgbClr val="000000"/>
              </a:buClr>
              <a:buSzPct val="45000"/>
              <a:buFont typeface="Wingdings" charset="2"/>
              <a:buChar char=""/>
              <a:tabLst>
                <a:tab algn="l" pos="0"/>
              </a:tabLst>
            </a:pPr>
            <a:r>
              <a:rPr b="0" lang="it-IT" sz="3200" spc="-1" strike="noStrike">
                <a:latin typeface="Arial"/>
              </a:rPr>
              <a:t>Adulti in età lavorativa che non hanno assolto l’obbligo scolastico (con permesso di soggiorno)</a:t>
            </a:r>
            <a:endParaRPr b="0" lang="it-IT" sz="3200" spc="-1" strike="noStrike">
              <a:latin typeface="Arial"/>
            </a:endParaRPr>
          </a:p>
          <a:p>
            <a:pPr marL="216000" indent="-216000">
              <a:lnSpc>
                <a:spcPct val="100000"/>
              </a:lnSpc>
              <a:buClr>
                <a:srgbClr val="000000"/>
              </a:buClr>
              <a:buSzPct val="45000"/>
              <a:buFont typeface="Wingdings" charset="2"/>
              <a:buChar char=""/>
              <a:tabLst>
                <a:tab algn="l" pos="0"/>
              </a:tabLst>
            </a:pPr>
            <a:r>
              <a:rPr b="0" lang="it-IT" sz="3200" spc="-1" strike="noStrike">
                <a:latin typeface="Arial"/>
              </a:rPr>
              <a:t>Adulti stranieri per l’apprendimento dell’italiano</a:t>
            </a:r>
            <a:endParaRPr b="0" lang="it-IT" sz="3200" spc="-1" strike="noStrike">
              <a:latin typeface="Arial"/>
            </a:endParaRPr>
          </a:p>
          <a:p>
            <a:pPr marL="216000" indent="-216000">
              <a:lnSpc>
                <a:spcPct val="100000"/>
              </a:lnSpc>
              <a:buClr>
                <a:srgbClr val="000000"/>
              </a:buClr>
              <a:buSzPct val="45000"/>
              <a:buFont typeface="Wingdings" charset="2"/>
              <a:buChar char=""/>
              <a:tabLst>
                <a:tab algn="l" pos="0"/>
              </a:tabLst>
            </a:pPr>
            <a:r>
              <a:rPr b="0" lang="it-IT" sz="3200" spc="-1" strike="noStrike">
                <a:latin typeface="Arial"/>
              </a:rPr>
              <a:t>16enni privi della terza media o, </a:t>
            </a:r>
            <a:r>
              <a:rPr b="0" lang="it-IT" sz="3200" spc="-1" strike="noStrike">
                <a:solidFill>
                  <a:srgbClr val="c9211e"/>
                </a:solidFill>
                <a:latin typeface="Arial"/>
              </a:rPr>
              <a:t>se gia’in possesso del titolo</a:t>
            </a:r>
            <a:r>
              <a:rPr b="0" lang="it-IT" sz="3200" spc="-1" strike="noStrike">
                <a:latin typeface="Arial"/>
              </a:rPr>
              <a:t>,possono iscriversi ai percorsi di secondo livello</a:t>
            </a:r>
            <a:endParaRPr b="0" lang="it-IT" sz="3200" spc="-1" strike="noStrike">
              <a:latin typeface="Arial"/>
            </a:endParaRPr>
          </a:p>
          <a:p>
            <a:pPr marL="216000" indent="-216000">
              <a:lnSpc>
                <a:spcPct val="100000"/>
              </a:lnSpc>
              <a:buClr>
                <a:srgbClr val="000000"/>
              </a:buClr>
              <a:buSzPct val="45000"/>
              <a:buFont typeface="Wingdings" charset="2"/>
              <a:buChar char=""/>
              <a:tabLst>
                <a:tab algn="l" pos="0"/>
              </a:tabLst>
            </a:pPr>
            <a:r>
              <a:rPr b="0" lang="it-IT" sz="3200" spc="-1" strike="noStrike">
                <a:latin typeface="Arial"/>
              </a:rPr>
              <a:t>15enni in presenza di particolari e motivate esigenze</a:t>
            </a:r>
            <a:endParaRPr b="0" lang="it-IT" sz="3200" spc="-1" strike="noStrike">
              <a:latin typeface="Arial"/>
            </a:endParaRPr>
          </a:p>
          <a:p>
            <a:pPr indent="0" algn="ctr">
              <a:lnSpc>
                <a:spcPct val="100000"/>
              </a:lnSpc>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latin typeface="Arial"/>
              </a:rPr>
              <a:t>Corsi Cpia</a:t>
            </a:r>
            <a:endParaRPr b="0" lang="it-IT" sz="4400" spc="-1" strike="noStrike">
              <a:latin typeface="Arial"/>
            </a:endParaRPr>
          </a:p>
        </p:txBody>
      </p:sp>
      <p:pic>
        <p:nvPicPr>
          <p:cNvPr id="290" name="" descr=""/>
          <p:cNvPicPr/>
          <p:nvPr/>
        </p:nvPicPr>
        <p:blipFill>
          <a:blip r:embed="rId1"/>
          <a:stretch/>
        </p:blipFill>
        <p:spPr>
          <a:xfrm>
            <a:off x="1046520" y="1604520"/>
            <a:ext cx="7049520" cy="3976920"/>
          </a:xfrm>
          <a:prstGeom prst="rect">
            <a:avLst/>
          </a:prstGeom>
          <a:ln w="0">
            <a:noFill/>
          </a:ln>
        </p:spPr>
      </p:pic>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latin typeface="Arial"/>
              </a:rPr>
              <a:t>DOCENTI NEI CPIA</a:t>
            </a:r>
            <a:endParaRPr b="0" lang="it-IT" sz="4400" spc="-1" strike="noStrike">
              <a:latin typeface="Arial"/>
            </a:endParaRPr>
          </a:p>
        </p:txBody>
      </p:sp>
      <p:pic>
        <p:nvPicPr>
          <p:cNvPr id="292" name="" descr=""/>
          <p:cNvPicPr/>
          <p:nvPr/>
        </p:nvPicPr>
        <p:blipFill>
          <a:blip r:embed="rId1"/>
          <a:stretch/>
        </p:blipFill>
        <p:spPr>
          <a:xfrm>
            <a:off x="1068840" y="1604520"/>
            <a:ext cx="7004880" cy="3976920"/>
          </a:xfrm>
          <a:prstGeom prst="rect">
            <a:avLst/>
          </a:prstGeom>
          <a:ln w="0">
            <a:noFill/>
          </a:ln>
        </p:spPr>
      </p:pic>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buNone/>
            </a:pPr>
            <a:endParaRPr b="0" lang="it-IT" sz="4400" spc="-1" strike="noStrike">
              <a:latin typeface="Arial"/>
            </a:endParaRPr>
          </a:p>
        </p:txBody>
      </p:sp>
      <p:sp>
        <p:nvSpPr>
          <p:cNvPr id="294" name="PlaceHolder 2"/>
          <p:cNvSpPr>
            <a:spLocks noGrp="1"/>
          </p:cNvSpPr>
          <p:nvPr>
            <p:ph type="subTitle"/>
          </p:nvPr>
        </p:nvSpPr>
        <p:spPr>
          <a:xfrm>
            <a:off x="457200" y="1604520"/>
            <a:ext cx="8228160" cy="397620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graphicFrame>
        <p:nvGraphicFramePr>
          <p:cNvPr id="295" name=""/>
          <p:cNvGraphicFramePr/>
          <p:nvPr/>
        </p:nvGraphicFramePr>
        <p:xfrm>
          <a:off x="180000" y="180000"/>
          <a:ext cx="9359640" cy="7233480"/>
        </p:xfrm>
        <a:graphic>
          <a:graphicData uri="http://schemas.openxmlformats.org/drawingml/2006/table">
            <a:tbl>
              <a:tblPr/>
              <a:tblGrid>
                <a:gridCol w="789840"/>
                <a:gridCol w="794160"/>
                <a:gridCol w="784800"/>
                <a:gridCol w="784440"/>
                <a:gridCol w="794520"/>
                <a:gridCol w="784440"/>
                <a:gridCol w="784440"/>
                <a:gridCol w="784800"/>
                <a:gridCol w="794160"/>
                <a:gridCol w="2264400"/>
              </a:tblGrid>
              <a:tr h="22564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0" lang="it-IT" sz="1800" spc="-1" strike="noStrike">
                          <a:latin typeface="Arial"/>
                        </a:rPr>
                        <a:t>richieste</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0" lang="it-IT" sz="1800" spc="-1" strike="noStrike">
                          <a:latin typeface="Arial"/>
                        </a:rPr>
                        <a:t>negativi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0" lang="it-IT" sz="1800" spc="-1" strike="noStrike">
                          <a:latin typeface="Arial"/>
                        </a:rPr>
                        <a:t>Totale positivi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Scuola media</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Liceo</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Istituto Tecnico</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Professionale</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CPIA</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just">
                        <a:lnSpc>
                          <a:spcPct val="100000"/>
                        </a:lnSpc>
                      </a:pPr>
                      <a:r>
                        <a:rPr b="1" lang="it-IT" sz="1800" spc="-1" strike="noStrike">
                          <a:latin typeface="Arial"/>
                        </a:rPr>
                        <a:t>Corsi serali ISS</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995040">
                <a:tc>
                  <a:txBody>
                    <a:bodyPr lIns="90000" rIns="90000" anchor="t">
                      <a:noAutofit/>
                    </a:bodyPr>
                    <a:p>
                      <a:pPr algn="just">
                        <a:lnSpc>
                          <a:spcPct val="100000"/>
                        </a:lnSpc>
                      </a:pPr>
                      <a:r>
                        <a:rPr b="0" lang="it-IT" sz="1800" spc="-1" strike="noStrike">
                          <a:latin typeface="Arial"/>
                        </a:rPr>
                        <a:t>14 anni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solidFill>
                            <a:srgbClr val="000000"/>
                          </a:solidFill>
                          <a:latin typeface="Arial"/>
                        </a:rPr>
                        <a:t>66</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15</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highlight>
                            <a:srgbClr val="ffff00"/>
                          </a:highlight>
                          <a:latin typeface="Arial"/>
                        </a:rPr>
                        <a:t>51</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highlight>
                            <a:srgbClr val="ff860d"/>
                          </a:highlight>
                          <a:latin typeface="Arial"/>
                        </a:rPr>
                        <a:t>18</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6</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24</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995040">
                <a:tc>
                  <a:txBody>
                    <a:bodyPr lIns="90000" rIns="90000" anchor="t">
                      <a:noAutofit/>
                    </a:bodyPr>
                    <a:p>
                      <a:pPr algn="just">
                        <a:lnSpc>
                          <a:spcPct val="100000"/>
                        </a:lnSpc>
                      </a:pPr>
                      <a:r>
                        <a:rPr b="0" lang="it-IT" sz="1800" spc="-1" strike="noStrike">
                          <a:latin typeface="Arial"/>
                        </a:rPr>
                        <a:t>15 anni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solidFill>
                            <a:srgbClr val="000000"/>
                          </a:solidFill>
                          <a:latin typeface="Arial"/>
                        </a:rPr>
                        <a:t>61</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13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highlight>
                            <a:srgbClr val="ffff00"/>
                          </a:highlight>
                          <a:latin typeface="Arial"/>
                        </a:rPr>
                        <a:t>48</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highlight>
                            <a:srgbClr val="ff860d"/>
                          </a:highlight>
                          <a:latin typeface="Arial"/>
                        </a:rPr>
                        <a:t>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32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995040">
                <a:tc>
                  <a:txBody>
                    <a:bodyPr lIns="90000" rIns="90000" anchor="t">
                      <a:noAutofit/>
                    </a:bodyPr>
                    <a:p>
                      <a:pPr algn="just">
                        <a:lnSpc>
                          <a:spcPct val="100000"/>
                        </a:lnSpc>
                      </a:pPr>
                      <a:r>
                        <a:rPr b="0" lang="it-IT" sz="1800" spc="-1" strike="noStrike">
                          <a:latin typeface="Arial"/>
                        </a:rPr>
                        <a:t>16 anni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solidFill>
                            <a:srgbClr val="000000"/>
                          </a:solidFill>
                          <a:latin typeface="Arial"/>
                        </a:rPr>
                        <a:t>40</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8</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highlight>
                            <a:srgbClr val="ffff00"/>
                          </a:highlight>
                          <a:latin typeface="Arial"/>
                        </a:rPr>
                        <a:t>32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highlight>
                            <a:srgbClr val="ff860d"/>
                          </a:highlight>
                          <a:latin typeface="Arial"/>
                        </a:rPr>
                        <a:t>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17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1</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995040">
                <a:tc>
                  <a:txBody>
                    <a:bodyPr lIns="90000" rIns="90000" anchor="t">
                      <a:noAutofit/>
                    </a:bodyPr>
                    <a:p>
                      <a:pPr algn="just">
                        <a:lnSpc>
                          <a:spcPct val="100000"/>
                        </a:lnSpc>
                      </a:pPr>
                      <a:r>
                        <a:rPr b="0" lang="it-IT" sz="1800" spc="-1" strike="noStrike">
                          <a:latin typeface="Arial"/>
                        </a:rPr>
                        <a:t>17 anni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solidFill>
                            <a:srgbClr val="000000"/>
                          </a:solidFill>
                          <a:latin typeface="Arial"/>
                        </a:rPr>
                        <a:t>26</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highlight>
                            <a:srgbClr val="ffff00"/>
                          </a:highlight>
                          <a:latin typeface="Arial"/>
                        </a:rPr>
                        <a:t>19</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5</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1</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4</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just">
                        <a:lnSpc>
                          <a:spcPct val="100000"/>
                        </a:lnSpc>
                      </a:pPr>
                      <a:r>
                        <a:rPr b="0" lang="it-IT" sz="1800" spc="-1" strike="noStrike">
                          <a:latin typeface="Arial"/>
                        </a:rPr>
                        <a:t>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997200">
                <a:tc>
                  <a:txBody>
                    <a:bodyPr lIns="90000" rIns="90000" anchor="t">
                      <a:noAutofit/>
                    </a:bodyPr>
                    <a:p>
                      <a:pPr algn="just">
                        <a:lnSpc>
                          <a:spcPct val="100000"/>
                        </a:lnSpc>
                      </a:pPr>
                      <a:r>
                        <a:rPr b="0" lang="it-IT" sz="1800" spc="-1" strike="noStrike">
                          <a:latin typeface="Arial"/>
                        </a:rPr>
                        <a:t>18 anni</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solidFill>
                            <a:srgbClr val="000000"/>
                          </a:solidFill>
                          <a:latin typeface="Arial"/>
                        </a:rPr>
                        <a:t>23</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6</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highlight>
                            <a:srgbClr val="ffff00"/>
                          </a:highlight>
                          <a:latin typeface="Arial"/>
                        </a:rPr>
                        <a:t>17</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5</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2</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just">
                        <a:lnSpc>
                          <a:spcPct val="100000"/>
                        </a:lnSpc>
                      </a:pPr>
                      <a:r>
                        <a:rPr b="0" lang="it-IT" sz="1800" spc="-1" strike="noStrike">
                          <a:latin typeface="Arial"/>
                        </a:rPr>
                        <a:t>10</a:t>
                      </a:r>
                      <a:endParaRPr b="0" lang="it-IT"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96" name="" descr=""/>
          <p:cNvPicPr/>
          <p:nvPr/>
        </p:nvPicPr>
        <p:blipFill>
          <a:blip r:embed="rId1"/>
          <a:stretch/>
        </p:blipFill>
        <p:spPr>
          <a:xfrm>
            <a:off x="180000" y="360000"/>
            <a:ext cx="8818920" cy="6118920"/>
          </a:xfrm>
          <a:prstGeom prst="rect">
            <a:avLst/>
          </a:prstGeom>
          <a:ln w="0">
            <a:noFill/>
          </a:ln>
        </p:spPr>
      </p:pic>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it-IT" sz="4400" spc="-1" strike="noStrike">
                <a:latin typeface="Arial"/>
              </a:rPr>
              <a:t>RITARDO SCOLASTICO</a:t>
            </a:r>
            <a:endParaRPr b="0" lang="it-IT" sz="4400" spc="-1" strike="noStrike">
              <a:latin typeface="Arial"/>
            </a:endParaRPr>
          </a:p>
        </p:txBody>
      </p:sp>
      <p:sp>
        <p:nvSpPr>
          <p:cNvPr id="298" name="PlaceHolder 2"/>
          <p:cNvSpPr>
            <a:spLocks noGrp="1"/>
          </p:cNvSpPr>
          <p:nvPr>
            <p:ph type="subTitle"/>
          </p:nvPr>
        </p:nvSpPr>
        <p:spPr>
          <a:xfrm>
            <a:off x="457200" y="1604520"/>
            <a:ext cx="8227800" cy="3975840"/>
          </a:xfrm>
          <a:prstGeom prst="rect">
            <a:avLst/>
          </a:prstGeom>
          <a:noFill/>
          <a:ln w="0">
            <a:noFill/>
          </a:ln>
        </p:spPr>
        <p:txBody>
          <a:bodyPr lIns="0" rIns="0" tIns="0" bIns="0" anchor="ctr">
            <a:noAutofit/>
          </a:bodyPr>
          <a:p>
            <a:pPr indent="0" algn="ctr">
              <a:buNone/>
            </a:pPr>
            <a:endParaRPr b="0" lang="it-IT" sz="3200" spc="-1" strike="noStrike">
              <a:latin typeface="Arial"/>
            </a:endParaRPr>
          </a:p>
        </p:txBody>
      </p:sp>
      <p:pic>
        <p:nvPicPr>
          <p:cNvPr id="299" name="" descr=""/>
          <p:cNvPicPr/>
          <p:nvPr/>
        </p:nvPicPr>
        <p:blipFill>
          <a:blip r:embed="rId1"/>
          <a:stretch/>
        </p:blipFill>
        <p:spPr>
          <a:xfrm>
            <a:off x="1056960" y="1453320"/>
            <a:ext cx="7062480" cy="39837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83000"/>
          </a:bodyPr>
          <a:p>
            <a:pPr indent="0" algn="ctr">
              <a:lnSpc>
                <a:spcPct val="100000"/>
              </a:lnSpc>
              <a:buNone/>
              <a:tabLst>
                <a:tab algn="l" pos="0"/>
              </a:tabLst>
            </a:pPr>
            <a:r>
              <a:rPr b="0" lang="it-IT" sz="4400" spc="-1" strike="noStrike">
                <a:solidFill>
                  <a:srgbClr val="00b0f0"/>
                </a:solidFill>
                <a:latin typeface="Calibri"/>
              </a:rPr>
              <a:t>Perché alcune scuole rifiutano l’iscrizione?</a:t>
            </a:r>
            <a:endParaRPr b="0" lang="it-IT" sz="4400" spc="-1" strike="noStrike">
              <a:latin typeface="Arial"/>
            </a:endParaRPr>
          </a:p>
        </p:txBody>
      </p:sp>
      <p:sp>
        <p:nvSpPr>
          <p:cNvPr id="251" name="PlaceHolder 2"/>
          <p:cNvSpPr>
            <a:spLocks noGrp="1"/>
          </p:cNvSpPr>
          <p:nvPr>
            <p:ph/>
          </p:nvPr>
        </p:nvSpPr>
        <p:spPr>
          <a:xfrm>
            <a:off x="457200" y="1340640"/>
            <a:ext cx="8227080" cy="5326200"/>
          </a:xfrm>
          <a:prstGeom prst="rect">
            <a:avLst/>
          </a:prstGeom>
          <a:noFill/>
          <a:ln w="0">
            <a:noFill/>
          </a:ln>
        </p:spPr>
        <p:txBody>
          <a:bodyPr lIns="90000" rIns="90000" tIns="45000" bIns="45000" anchor="t">
            <a:normAutofit fontScale="95000"/>
          </a:bodyPr>
          <a:p>
            <a:pPr marL="343080" indent="-343080">
              <a:lnSpc>
                <a:spcPct val="100000"/>
              </a:lnSpc>
              <a:spcBef>
                <a:spcPts val="641"/>
              </a:spcBef>
              <a:buClr>
                <a:srgbClr val="ff0000"/>
              </a:buClr>
              <a:buFont typeface="Arial"/>
              <a:buChar char="•"/>
            </a:pPr>
            <a:r>
              <a:rPr b="0" lang="it-IT" sz="3200" spc="-1" strike="noStrike">
                <a:solidFill>
                  <a:srgbClr val="ff0000"/>
                </a:solidFill>
                <a:latin typeface="Calibri"/>
              </a:rPr>
              <a:t>Alcune non hanno posto</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Altre scuole richiedono:</a:t>
            </a:r>
            <a:endParaRPr b="0" lang="it-IT" sz="3200" spc="-1" strike="noStrike">
              <a:latin typeface="Arial"/>
            </a:endParaRPr>
          </a:p>
          <a:p>
            <a:pPr marL="343080" indent="-343080">
              <a:lnSpc>
                <a:spcPct val="100000"/>
              </a:lnSpc>
              <a:spcBef>
                <a:spcPts val="641"/>
              </a:spcBef>
              <a:buClr>
                <a:srgbClr val="000000"/>
              </a:buClr>
              <a:buFont typeface="Wingdings" charset="2"/>
              <a:buChar char=""/>
            </a:pPr>
            <a:r>
              <a:rPr b="1" lang="it-IT" sz="3200" spc="-1" strike="noStrike">
                <a:solidFill>
                  <a:srgbClr val="000000"/>
                </a:solidFill>
                <a:latin typeface="Calibri"/>
              </a:rPr>
              <a:t>Documenti</a:t>
            </a:r>
            <a:r>
              <a:rPr b="0" lang="it-IT" sz="3200" spc="-1" strike="noStrike">
                <a:solidFill>
                  <a:srgbClr val="000000"/>
                </a:solidFill>
                <a:latin typeface="Calibri"/>
              </a:rPr>
              <a:t>(permesso di soggiorno, titoli di studio, pagelle ,vaccinazioni, traduzioni, ecc.).</a:t>
            </a:r>
            <a:endParaRPr b="0" lang="it-IT" sz="3200" spc="-1" strike="noStrike">
              <a:latin typeface="Arial"/>
            </a:endParaRPr>
          </a:p>
          <a:p>
            <a:pPr indent="0" algn="just">
              <a:lnSpc>
                <a:spcPct val="100000"/>
              </a:lnSpc>
              <a:spcBef>
                <a:spcPts val="561"/>
              </a:spcBef>
              <a:buNone/>
              <a:tabLst>
                <a:tab algn="l" pos="0"/>
              </a:tabLst>
            </a:pPr>
            <a:r>
              <a:rPr b="0" i="1" lang="it-IT" sz="2800" spc="-1" strike="noStrike" u="sng">
                <a:solidFill>
                  <a:srgbClr val="ff0000"/>
                </a:solidFill>
                <a:uFillTx/>
                <a:latin typeface="Calibri"/>
              </a:rPr>
              <a:t>In mancanza di documenti la scuola non può rifiutare l’iscrizione ma iscrive con riserva. Se il genitore non ha il Codice Fiscale, la scuola ne dà uno provvisorio. </a:t>
            </a:r>
            <a:endParaRPr b="0" lang="it-IT" sz="2800" spc="-1" strike="noStrike">
              <a:latin typeface="Arial"/>
            </a:endParaRPr>
          </a:p>
          <a:p>
            <a:pPr marL="343080" indent="-343080">
              <a:lnSpc>
                <a:spcPct val="100000"/>
              </a:lnSpc>
              <a:spcBef>
                <a:spcPts val="700"/>
              </a:spcBef>
              <a:buClr>
                <a:srgbClr val="000000"/>
              </a:buClr>
              <a:buFont typeface="Wingdings" charset="2"/>
              <a:buChar char=""/>
              <a:tabLst>
                <a:tab algn="l" pos="0"/>
              </a:tabLst>
            </a:pPr>
            <a:r>
              <a:rPr b="1" lang="it-IT" sz="3500" spc="-1" strike="noStrike">
                <a:solidFill>
                  <a:srgbClr val="000000"/>
                </a:solidFill>
                <a:latin typeface="Calibri"/>
              </a:rPr>
              <a:t>Conoscenza della lingua italiana</a:t>
            </a:r>
            <a:endParaRPr b="0" lang="it-IT" sz="3500" spc="-1" strike="noStrike">
              <a:latin typeface="Arial"/>
            </a:endParaRPr>
          </a:p>
          <a:p>
            <a:pPr indent="0" algn="just">
              <a:lnSpc>
                <a:spcPct val="100000"/>
              </a:lnSpc>
              <a:spcBef>
                <a:spcPts val="561"/>
              </a:spcBef>
              <a:buNone/>
              <a:tabLst>
                <a:tab algn="l" pos="0"/>
              </a:tabLst>
            </a:pPr>
            <a:r>
              <a:rPr b="0" i="1" lang="it-IT" sz="2800" spc="-1" strike="noStrike" u="sng">
                <a:solidFill>
                  <a:srgbClr val="ff0000"/>
                </a:solidFill>
                <a:uFillTx/>
                <a:latin typeface="Calibri"/>
              </a:rPr>
              <a:t>Non è richiesta. La scuola deve organizzare corsi di italiano e può prevedere un Piano Didattico Personalizzato (PDP) per gli alunni che non conoscono la lingua italiana.</a:t>
            </a:r>
            <a:endParaRPr b="0" lang="it-IT" sz="2800" spc="-1" strike="noStrike">
              <a:latin typeface="Arial"/>
            </a:endParaRPr>
          </a:p>
          <a:p>
            <a:pPr indent="0">
              <a:lnSpc>
                <a:spcPct val="100000"/>
              </a:lnSpc>
              <a:spcBef>
                <a:spcPts val="561"/>
              </a:spcBef>
              <a:buNone/>
              <a:tabLst>
                <a:tab algn="l" pos="0"/>
              </a:tabLst>
            </a:pPr>
            <a:endParaRPr b="0" lang="it-IT" sz="2800" spc="-1" strike="noStrike">
              <a:latin typeface="Arial"/>
            </a:endParaRPr>
          </a:p>
          <a:p>
            <a:pPr indent="0">
              <a:lnSpc>
                <a:spcPct val="100000"/>
              </a:lnSpc>
              <a:spcBef>
                <a:spcPts val="561"/>
              </a:spcBef>
              <a:buNone/>
              <a:tabLst>
                <a:tab algn="l" pos="0"/>
              </a:tabLst>
            </a:pP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78000"/>
          </a:bodyPr>
          <a:p>
            <a:pPr indent="0" algn="ctr">
              <a:lnSpc>
                <a:spcPct val="100000"/>
              </a:lnSpc>
              <a:buNone/>
              <a:tabLst>
                <a:tab algn="l" pos="0"/>
              </a:tabLst>
            </a:pPr>
            <a:r>
              <a:rPr b="0" lang="it-IT" sz="4400" spc="-1" strike="noStrike">
                <a:solidFill>
                  <a:srgbClr val="ff0000"/>
                </a:solidFill>
                <a:latin typeface="Calibri"/>
              </a:rPr>
              <a:t>RAPPORTO DISCOL</a:t>
            </a:r>
            <a:br>
              <a:rPr sz="4400"/>
            </a:br>
            <a:endParaRPr b="0" lang="it-IT" sz="4400" spc="-1" strike="noStrike">
              <a:latin typeface="Arial"/>
            </a:endParaRPr>
          </a:p>
        </p:txBody>
      </p:sp>
      <p:sp>
        <p:nvSpPr>
          <p:cNvPr id="253" name="PlaceHolder 2"/>
          <p:cNvSpPr>
            <a:spLocks noGrp="1"/>
          </p:cNvSpPr>
          <p:nvPr>
            <p:ph/>
          </p:nvPr>
        </p:nvSpPr>
        <p:spPr>
          <a:xfrm>
            <a:off x="457200" y="1052640"/>
            <a:ext cx="8227080" cy="5070960"/>
          </a:xfrm>
          <a:prstGeom prst="rect">
            <a:avLst/>
          </a:prstGeom>
          <a:noFill/>
          <a:ln w="0">
            <a:noFill/>
          </a:ln>
        </p:spPr>
        <p:txBody>
          <a:bodyPr lIns="90000" rIns="90000" tIns="45000" bIns="45000" anchor="t">
            <a:normAutofit fontScale="87000"/>
          </a:bodyPr>
          <a:p>
            <a:pPr indent="0">
              <a:lnSpc>
                <a:spcPct val="100000"/>
              </a:lnSpc>
              <a:spcBef>
                <a:spcPts val="561"/>
              </a:spcBef>
              <a:buNone/>
              <a:tabLst>
                <a:tab algn="l" pos="0"/>
              </a:tabLst>
            </a:pPr>
            <a:r>
              <a:rPr b="0" lang="it-IT" sz="2800" spc="-1" strike="noStrike">
                <a:solidFill>
                  <a:srgbClr val="000000"/>
                </a:solidFill>
                <a:latin typeface="Calibri"/>
              </a:rPr>
              <a:t>A MAGGIOR RISCHIO DI ESCLUSIONE SONO:</a:t>
            </a:r>
            <a:endParaRPr b="0" lang="it-IT" sz="2800" spc="-1" strike="noStrike">
              <a:latin typeface="Arial"/>
            </a:endParaRPr>
          </a:p>
          <a:p>
            <a:pPr marL="343080" indent="-343080">
              <a:lnSpc>
                <a:spcPct val="100000"/>
              </a:lnSpc>
              <a:spcBef>
                <a:spcPts val="561"/>
              </a:spcBef>
              <a:buClr>
                <a:srgbClr val="ff0000"/>
              </a:buClr>
              <a:buFont typeface="Wingdings" charset="2"/>
              <a:buChar char=""/>
              <a:tabLst>
                <a:tab algn="l" pos="0"/>
              </a:tabLst>
            </a:pPr>
            <a:r>
              <a:rPr b="0" lang="it-IT" sz="2800" spc="-1" strike="noStrike">
                <a:solidFill>
                  <a:srgbClr val="ff0000"/>
                </a:solidFill>
                <a:latin typeface="Calibri"/>
              </a:rPr>
              <a:t>GLI ALUNNI DISABILI</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LUNGA PROCEDURA PER IL RICONOSCIMENTO DELLA CERTIFICAZIONE</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CLASSI GIA’ PIENE E DIFFICOLTA’ AD OTTENERE IN CORSO D’ANNO L’INSEGNANTE DI SOSTEGNO</a:t>
            </a:r>
            <a:endParaRPr b="0" lang="it-IT" sz="2800" spc="-1" strike="noStrike">
              <a:latin typeface="Arial"/>
            </a:endParaRPr>
          </a:p>
          <a:p>
            <a:pPr marL="343080" indent="-343080">
              <a:lnSpc>
                <a:spcPct val="100000"/>
              </a:lnSpc>
              <a:spcBef>
                <a:spcPts val="561"/>
              </a:spcBef>
              <a:buClr>
                <a:srgbClr val="ff0000"/>
              </a:buClr>
              <a:buFont typeface="Wingdings" charset="2"/>
              <a:buChar char=""/>
              <a:tabLst>
                <a:tab algn="l" pos="0"/>
              </a:tabLst>
            </a:pPr>
            <a:r>
              <a:rPr b="0" lang="it-IT" sz="2800" spc="-1" strike="noStrike">
                <a:solidFill>
                  <a:srgbClr val="ff0000"/>
                </a:solidFill>
                <a:latin typeface="Calibri"/>
              </a:rPr>
              <a:t>I MINORI NON ACCOMPAGNATI</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Continui trasferimenti </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Sovraccarico delle Istituti vicini ai Centri di accoglienza</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I CPIA non accolgono i minori di 16 anni se non in presenza di </a:t>
            </a:r>
            <a:r>
              <a:rPr b="1" i="1" lang="it-IT" sz="2800" spc="-1" strike="noStrike">
                <a:solidFill>
                  <a:srgbClr val="000000"/>
                </a:solidFill>
                <a:latin typeface="Calibri"/>
              </a:rPr>
              <a:t>particolari e motivate esigenze</a:t>
            </a:r>
            <a:endParaRPr b="0" lang="it-IT" sz="2800" spc="-1" strike="noStrike">
              <a:latin typeface="Arial"/>
            </a:endParaRPr>
          </a:p>
          <a:p>
            <a:pPr marL="343080" indent="-343080">
              <a:lnSpc>
                <a:spcPct val="100000"/>
              </a:lnSpc>
              <a:spcBef>
                <a:spcPts val="561"/>
              </a:spcBef>
              <a:buClr>
                <a:srgbClr val="000000"/>
              </a:buClr>
              <a:buFont typeface="Arial"/>
              <a:buChar char="•"/>
              <a:tabLst>
                <a:tab algn="l" pos="0"/>
              </a:tabLst>
            </a:pPr>
            <a:r>
              <a:rPr b="0" lang="it-IT" sz="2800" spc="-1" strike="noStrike">
                <a:solidFill>
                  <a:srgbClr val="000000"/>
                </a:solidFill>
                <a:latin typeface="Calibri"/>
              </a:rPr>
              <a:t>Difficoltà di corrispondere al loro progetto migratorio</a:t>
            </a:r>
            <a:endParaRPr b="0" lang="it-IT" sz="28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a:bodyPr>
          <a:p>
            <a:pPr indent="0" algn="ctr">
              <a:lnSpc>
                <a:spcPct val="100000"/>
              </a:lnSpc>
              <a:buNone/>
              <a:tabLst>
                <a:tab algn="l" pos="0"/>
              </a:tabLst>
            </a:pPr>
            <a:r>
              <a:rPr b="0" lang="it-IT" sz="4400" spc="-1" strike="noStrike">
                <a:solidFill>
                  <a:srgbClr val="ff0000"/>
                </a:solidFill>
                <a:latin typeface="Calibri"/>
              </a:rPr>
              <a:t>Criticità 6-16 anni: le famiglie</a:t>
            </a:r>
            <a:endParaRPr b="0" lang="it-IT" sz="4400" spc="-1" strike="noStrike">
              <a:latin typeface="Arial"/>
            </a:endParaRPr>
          </a:p>
        </p:txBody>
      </p:sp>
      <p:sp>
        <p:nvSpPr>
          <p:cNvPr id="255" name="PlaceHolder 2"/>
          <p:cNvSpPr>
            <a:spLocks noGrp="1"/>
          </p:cNvSpPr>
          <p:nvPr>
            <p:ph/>
          </p:nvPr>
        </p:nvSpPr>
        <p:spPr>
          <a:xfrm>
            <a:off x="457200" y="1340640"/>
            <a:ext cx="8227080" cy="4782960"/>
          </a:xfrm>
          <a:prstGeom prst="rect">
            <a:avLst/>
          </a:prstGeom>
          <a:noFill/>
          <a:ln w="0">
            <a:noFill/>
          </a:ln>
        </p:spPr>
        <p:txBody>
          <a:bodyPr lIns="90000" rIns="90000" tIns="45000" bIns="45000" anchor="t">
            <a:normAutofit fontScale="88000"/>
          </a:bodyPr>
          <a:p>
            <a:pPr marL="343080" indent="-343080">
              <a:lnSpc>
                <a:spcPct val="100000"/>
              </a:lnSpc>
              <a:spcBef>
                <a:spcPts val="641"/>
              </a:spcBef>
              <a:buClr>
                <a:srgbClr val="ff0000"/>
              </a:buClr>
              <a:buFont typeface="Arial"/>
              <a:buChar char="•"/>
            </a:pPr>
            <a:r>
              <a:rPr b="0" lang="it-IT" sz="3200" spc="-1" strike="noStrike">
                <a:solidFill>
                  <a:srgbClr val="ff0000"/>
                </a:solidFill>
                <a:latin typeface="Calibri"/>
              </a:rPr>
              <a:t>DISINFORMAZIONE DELLE FAMIGLIE</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Non tutti sanno che la scuola è obbligatoria</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Non conoscono il Sistema Scolastico (soprattutto quello dell’Istruzione Superiore) </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Non sanno di poter iscrivere i figli in corso d’anno e anche senza documenti o permesso di soggiorno</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Non sono in grado di tutelare i propri diritti nei casi in cui la scuola disattenda le norme</a:t>
            </a:r>
            <a:endParaRPr b="0" lang="it-IT" sz="3200" spc="-1" strike="noStrike">
              <a:latin typeface="Arial"/>
            </a:endParaRPr>
          </a:p>
          <a:p>
            <a:pPr marL="343080" indent="-343080">
              <a:lnSpc>
                <a:spcPct val="100000"/>
              </a:lnSpc>
              <a:spcBef>
                <a:spcPts val="641"/>
              </a:spcBef>
              <a:buClr>
                <a:srgbClr val="000000"/>
              </a:buClr>
              <a:buFont typeface="Arial"/>
              <a:buChar char="•"/>
            </a:pPr>
            <a:r>
              <a:rPr b="0" lang="it-IT" sz="3200" spc="-1" strike="noStrike">
                <a:solidFill>
                  <a:srgbClr val="000000"/>
                </a:solidFill>
                <a:latin typeface="Calibri"/>
              </a:rPr>
              <a:t>Tendono ad iscrivere i figli in classi  inferiori all’età anagrafica</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PlaceHolder 1"/>
          <p:cNvSpPr>
            <a:spLocks noGrp="1"/>
          </p:cNvSpPr>
          <p:nvPr>
            <p:ph type="title"/>
          </p:nvPr>
        </p:nvSpPr>
        <p:spPr>
          <a:xfrm>
            <a:off x="457200" y="274680"/>
            <a:ext cx="8227080" cy="1140480"/>
          </a:xfrm>
          <a:prstGeom prst="rect">
            <a:avLst/>
          </a:prstGeom>
          <a:noFill/>
          <a:ln w="0">
            <a:noFill/>
          </a:ln>
        </p:spPr>
        <p:txBody>
          <a:bodyPr lIns="90000" rIns="90000" tIns="45000" bIns="45000" anchor="ctr">
            <a:normAutofit fontScale="78000"/>
          </a:bodyPr>
          <a:p>
            <a:pPr indent="0" algn="ctr">
              <a:lnSpc>
                <a:spcPct val="100000"/>
              </a:lnSpc>
              <a:buNone/>
              <a:tabLst>
                <a:tab algn="l" pos="0"/>
              </a:tabLst>
            </a:pPr>
            <a:r>
              <a:rPr b="0" lang="it-IT" sz="4400" spc="-1" strike="noStrike">
                <a:solidFill>
                  <a:srgbClr val="0070c0"/>
                </a:solidFill>
                <a:latin typeface="Calibri"/>
              </a:rPr>
              <a:t>Tutti, anche i non italiani, devono andare a scuola dai 6 ai 16 anni</a:t>
            </a:r>
            <a:endParaRPr b="0" lang="it-IT" sz="4400" spc="-1" strike="noStrike">
              <a:latin typeface="Arial"/>
            </a:endParaRPr>
          </a:p>
        </p:txBody>
      </p:sp>
      <p:sp>
        <p:nvSpPr>
          <p:cNvPr id="257" name="PlaceHolder 2"/>
          <p:cNvSpPr>
            <a:spLocks noGrp="1"/>
          </p:cNvSpPr>
          <p:nvPr>
            <p:ph/>
          </p:nvPr>
        </p:nvSpPr>
        <p:spPr>
          <a:xfrm>
            <a:off x="457200" y="1600200"/>
            <a:ext cx="8227080" cy="4994640"/>
          </a:xfrm>
          <a:prstGeom prst="rect">
            <a:avLst/>
          </a:prstGeom>
          <a:noFill/>
          <a:ln w="0">
            <a:noFill/>
          </a:ln>
        </p:spPr>
        <p:txBody>
          <a:bodyPr lIns="90000" rIns="90000" tIns="45000" bIns="45000" anchor="t">
            <a:normAutofit fontScale="66000"/>
          </a:bodyPr>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l’obbligo scolastico va dai 6 a 16 anni;</a:t>
            </a:r>
            <a:endParaRPr b="0" lang="it-IT" sz="3800" spc="-1" strike="noStrike">
              <a:latin typeface="Arial"/>
            </a:endParaRPr>
          </a:p>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l’iscrizione è dovuta in qualunque momento dell’anno;</a:t>
            </a:r>
            <a:endParaRPr b="0" lang="it-IT" sz="3800" spc="-1" strike="noStrike">
              <a:latin typeface="Arial"/>
            </a:endParaRPr>
          </a:p>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l’alunno/a viene iscritto/a anche in assenza di documenti e di codice fiscale;</a:t>
            </a:r>
            <a:endParaRPr b="0" lang="it-IT" sz="3800" spc="-1" strike="noStrike">
              <a:latin typeface="Arial"/>
            </a:endParaRPr>
          </a:p>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l’alunno/a viene iscritto/a nella classe corrispondente alla sua età anagrafica, anche se non parla italiano;</a:t>
            </a:r>
            <a:endParaRPr b="0" lang="it-IT" sz="3800" spc="-1" strike="noStrike">
              <a:latin typeface="Arial"/>
            </a:endParaRPr>
          </a:p>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l’alunno/a che arriva in Italia a 14 anni viene iscritto alla scuola superiore anche in assenza di diploma di terza media;</a:t>
            </a:r>
            <a:endParaRPr b="0" lang="it-IT" sz="3800" spc="-1" strike="noStrike">
              <a:latin typeface="Arial"/>
            </a:endParaRPr>
          </a:p>
          <a:p>
            <a:pPr marL="343080" indent="-343080">
              <a:lnSpc>
                <a:spcPct val="100000"/>
              </a:lnSpc>
              <a:spcBef>
                <a:spcPts val="760"/>
              </a:spcBef>
              <a:buClr>
                <a:srgbClr val="000000"/>
              </a:buClr>
              <a:buFont typeface="Arial"/>
              <a:buChar char="•"/>
            </a:pPr>
            <a:r>
              <a:rPr b="0" lang="it-IT" sz="3800" spc="-1" strike="noStrike">
                <a:solidFill>
                  <a:srgbClr val="000000"/>
                </a:solidFill>
                <a:latin typeface="Calibri"/>
              </a:rPr>
              <a:t>la scuola può effettuare una ricognizione del pregresso scolastico per progettare interventi specifici in stretta collaborazione con la famiglia e con l’aiuto di un mediatore.</a:t>
            </a:r>
            <a:endParaRPr b="0" lang="it-IT" sz="38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4680"/>
            <a:ext cx="8227080" cy="991440"/>
          </a:xfrm>
          <a:prstGeom prst="rect">
            <a:avLst/>
          </a:prstGeom>
          <a:noFill/>
          <a:ln w="0">
            <a:noFill/>
          </a:ln>
        </p:spPr>
        <p:txBody>
          <a:bodyPr lIns="90000" rIns="90000" tIns="45000" bIns="45000" anchor="ctr">
            <a:noAutofit/>
          </a:bodyPr>
          <a:p>
            <a:pPr indent="0" algn="ctr">
              <a:lnSpc>
                <a:spcPct val="100000"/>
              </a:lnSpc>
              <a:buNone/>
              <a:tabLst>
                <a:tab algn="l" pos="0"/>
              </a:tabLst>
            </a:pPr>
            <a:r>
              <a:rPr b="0" lang="it-IT" sz="4400" spc="-1" strike="noStrike">
                <a:solidFill>
                  <a:srgbClr val="000000"/>
                </a:solidFill>
                <a:latin typeface="Calibri"/>
              </a:rPr>
              <a:t>RIFERIMENTI NORMATIVI</a:t>
            </a:r>
            <a:endParaRPr b="0" lang="it-IT" sz="4400" spc="-1" strike="noStrike">
              <a:latin typeface="Arial"/>
            </a:endParaRPr>
          </a:p>
        </p:txBody>
      </p:sp>
      <p:sp>
        <p:nvSpPr>
          <p:cNvPr id="259" name="PlaceHolder 2"/>
          <p:cNvSpPr>
            <a:spLocks noGrp="1"/>
          </p:cNvSpPr>
          <p:nvPr>
            <p:ph/>
          </p:nvPr>
        </p:nvSpPr>
        <p:spPr>
          <a:xfrm>
            <a:off x="179640" y="1196640"/>
            <a:ext cx="8782560" cy="5470200"/>
          </a:xfrm>
          <a:prstGeom prst="rect">
            <a:avLst/>
          </a:prstGeom>
          <a:noFill/>
          <a:ln w="0">
            <a:noFill/>
          </a:ln>
        </p:spPr>
        <p:txBody>
          <a:bodyPr lIns="90000" rIns="90000" tIns="45000" bIns="45000" anchor="t">
            <a:noAutofit/>
          </a:bodyPr>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-Decreto legislativo 25 luglio 1998 n. 286, Testo unico delle disposizioni concernenti la disciplina dell’immigrazione e norme sulla condizione dello straniero; </a:t>
            </a:r>
            <a:endParaRPr b="0" lang="it-IT" sz="1800" spc="-1" strike="noStrike">
              <a:latin typeface="Arial"/>
            </a:endParaRPr>
          </a:p>
          <a:p>
            <a:pPr marL="343080" indent="-343080">
              <a:lnSpc>
                <a:spcPct val="100000"/>
              </a:lnSpc>
              <a:spcBef>
                <a:spcPts val="360"/>
              </a:spcBef>
              <a:buClr>
                <a:srgbClr val="ff0000"/>
              </a:buClr>
              <a:buFont typeface="Arial"/>
              <a:buChar char="•"/>
            </a:pPr>
            <a:r>
              <a:rPr b="1" lang="it-IT" sz="1800" spc="-1" strike="noStrike">
                <a:solidFill>
                  <a:srgbClr val="ff0000"/>
                </a:solidFill>
                <a:latin typeface="Calibri"/>
              </a:rPr>
              <a:t>DPR 31 Agosto 1999, n. 394 Regolamento recante norme di attuazione del testo unico delle disposizioni concernenti la disciplina dell'immigrazione e norme sulla condizione dello straniero</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Ministero della Pubblica Istruzione, Osservatorio per l’integrazione e l’intercultura, La via italiana per la scuola interculturale e l’integrazione degli alunni stranieri, 2007; </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Ministero della Pubblica Istruzione, Indicazioni per il curriculo nella scuola dell’infanzia e nel primo ciclo dell’istruzione, 2012; </a:t>
            </a:r>
            <a:endParaRPr b="0" lang="it-IT" sz="1800" spc="-1" strike="noStrike">
              <a:latin typeface="Arial"/>
            </a:endParaRPr>
          </a:p>
          <a:p>
            <a:pPr marL="343080" indent="-343080">
              <a:lnSpc>
                <a:spcPct val="100000"/>
              </a:lnSpc>
              <a:spcBef>
                <a:spcPts val="360"/>
              </a:spcBef>
              <a:buClr>
                <a:srgbClr val="ff0000"/>
              </a:buClr>
              <a:buFont typeface="Arial"/>
              <a:buChar char="•"/>
            </a:pPr>
            <a:r>
              <a:rPr b="1" lang="it-IT" sz="1800" spc="-1" strike="noStrike">
                <a:solidFill>
                  <a:srgbClr val="ff0000"/>
                </a:solidFill>
                <a:latin typeface="Calibri"/>
              </a:rPr>
              <a:t>MIUR, Linee guida per l’accoglienza e l’integrazione degli alunni stranieri, 2014</a:t>
            </a:r>
            <a:r>
              <a:rPr b="0" lang="it-IT" sz="1800" spc="-1" strike="noStrike">
                <a:solidFill>
                  <a:srgbClr val="ff0000"/>
                </a:solidFill>
                <a:latin typeface="Calibri"/>
              </a:rPr>
              <a:t>; </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MIUR, Osservatorio per l’integrazione e l’intercultura, Diversi da chi?, 2015; </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Legge 7 aprile 2017 n.47, Disposizioni in materia di misure di protezione dei minori stranieri non accompagnati; </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Decreto legislativo 13 aprile 2017, n. 65, Istituzione del sistema integrato di educazione e di istruzione dalla nascita sino a sei anni</a:t>
            </a:r>
            <a:endParaRPr b="0" lang="it-IT" sz="1800" spc="-1" strike="noStrike">
              <a:latin typeface="Arial"/>
            </a:endParaRPr>
          </a:p>
          <a:p>
            <a:pPr marL="343080" indent="-343080">
              <a:lnSpc>
                <a:spcPct val="100000"/>
              </a:lnSpc>
              <a:spcBef>
                <a:spcPts val="360"/>
              </a:spcBef>
              <a:buClr>
                <a:srgbClr val="000000"/>
              </a:buClr>
              <a:buFont typeface="Arial"/>
              <a:buChar char="•"/>
            </a:pPr>
            <a:r>
              <a:rPr b="0" lang="it-IT" sz="1800" spc="-1" strike="noStrike">
                <a:solidFill>
                  <a:srgbClr val="000000"/>
                </a:solidFill>
                <a:latin typeface="Calibri"/>
              </a:rPr>
              <a:t>Ministero della Pubblica Istruzione, Osservatorio per l’integrazione e l’intercultura, Orientamenti interculturali , Marzo 2022</a:t>
            </a: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title"/>
          </p:nvPr>
        </p:nvSpPr>
        <p:spPr>
          <a:xfrm>
            <a:off x="457200" y="0"/>
            <a:ext cx="8227080" cy="1415160"/>
          </a:xfrm>
          <a:prstGeom prst="rect">
            <a:avLst/>
          </a:prstGeom>
          <a:noFill/>
          <a:ln w="0">
            <a:noFill/>
          </a:ln>
        </p:spPr>
        <p:txBody>
          <a:bodyPr lIns="90000" rIns="90000" tIns="45000" bIns="45000" anchor="ctr">
            <a:normAutofit fontScale="77000"/>
          </a:bodyPr>
          <a:p>
            <a:pPr indent="0" algn="ctr">
              <a:lnSpc>
                <a:spcPct val="100000"/>
              </a:lnSpc>
              <a:buNone/>
              <a:tabLst>
                <a:tab algn="l" pos="0"/>
              </a:tabLst>
            </a:pPr>
            <a:r>
              <a:rPr b="0" lang="it-IT" sz="2800" spc="-1" strike="noStrike">
                <a:solidFill>
                  <a:srgbClr val="000000"/>
                </a:solidFill>
                <a:latin typeface="Calibri"/>
              </a:rPr>
              <a:t>Legge 6 marzo 1998, n. 40.</a:t>
            </a:r>
            <a:br>
              <a:rPr sz="2800"/>
            </a:br>
            <a:r>
              <a:rPr b="1" lang="it-IT" sz="2800" spc="-1" strike="noStrike">
                <a:solidFill>
                  <a:srgbClr val="000000"/>
                </a:solidFill>
                <a:latin typeface="Calibri"/>
              </a:rPr>
              <a:t>"Disciplina dell'immigrazione e norme sulla condizione dello straniero." Art. 36</a:t>
            </a:r>
            <a:br>
              <a:rPr sz="2800"/>
            </a:br>
            <a:r>
              <a:rPr b="0" lang="it-IT" sz="2800" spc="-1" strike="noStrike">
                <a:solidFill>
                  <a:srgbClr val="000000"/>
                </a:solidFill>
                <a:latin typeface="Calibri"/>
              </a:rPr>
              <a:t>Istruzione degli stranieri. Educazione interculturale</a:t>
            </a:r>
            <a:endParaRPr b="0" lang="it-IT" sz="2800" spc="-1" strike="noStrike">
              <a:latin typeface="Arial"/>
            </a:endParaRPr>
          </a:p>
        </p:txBody>
      </p:sp>
      <p:sp>
        <p:nvSpPr>
          <p:cNvPr id="261" name="PlaceHolder 2"/>
          <p:cNvSpPr>
            <a:spLocks noGrp="1"/>
          </p:cNvSpPr>
          <p:nvPr>
            <p:ph/>
          </p:nvPr>
        </p:nvSpPr>
        <p:spPr>
          <a:xfrm>
            <a:off x="30960" y="1412640"/>
            <a:ext cx="9110520" cy="5326200"/>
          </a:xfrm>
          <a:prstGeom prst="rect">
            <a:avLst/>
          </a:prstGeom>
          <a:noFill/>
          <a:ln w="0">
            <a:noFill/>
          </a:ln>
        </p:spPr>
        <p:txBody>
          <a:bodyPr lIns="90000" rIns="90000" tIns="45000" bIns="45000" anchor="t">
            <a:normAutofit fontScale="91000"/>
          </a:bodyPr>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1</a:t>
            </a:r>
            <a:r>
              <a:rPr b="0" lang="it-IT" sz="2800" spc="-1" strike="noStrike">
                <a:solidFill>
                  <a:srgbClr val="ff0000"/>
                </a:solidFill>
                <a:latin typeface="Calibri"/>
              </a:rPr>
              <a:t>. I minori stranieri presenti sul territorio sono soggetti all'obbligo scolastico</a:t>
            </a:r>
            <a:r>
              <a:rPr b="0" lang="it-IT" sz="2800" spc="-1" strike="noStrike">
                <a:solidFill>
                  <a:srgbClr val="000000"/>
                </a:solidFill>
                <a:latin typeface="Calibri"/>
              </a:rPr>
              <a:t>; ad essi si applicano tutte le disposizioni vigenti in materia di diritto all'istruzione, di accesso ai servizi educativi, di partecipazione alla vita della comunita' scolastica.</a:t>
            </a:r>
            <a:endParaRPr b="0" lang="it-IT" sz="28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2. L'effettivita' del diritto allo studio e' garantita dallo Stato, dalle Regioni e dagli enti locali </a:t>
            </a:r>
            <a:r>
              <a:rPr b="0" lang="it-IT" sz="2800" spc="-1" strike="noStrike">
                <a:solidFill>
                  <a:srgbClr val="ff0000"/>
                </a:solidFill>
                <a:latin typeface="Calibri"/>
              </a:rPr>
              <a:t>anche mediante l'attivazione di appositi corsi ed iniziative per l'apprendimento della lingua italiana.</a:t>
            </a:r>
            <a:endParaRPr b="0" lang="it-IT" sz="2800" spc="-1" strike="noStrike">
              <a:latin typeface="Arial"/>
            </a:endParaRPr>
          </a:p>
          <a:p>
            <a:pPr marL="343080" indent="-343080">
              <a:lnSpc>
                <a:spcPct val="100000"/>
              </a:lnSpc>
              <a:spcBef>
                <a:spcPts val="561"/>
              </a:spcBef>
              <a:buClr>
                <a:srgbClr val="000000"/>
              </a:buClr>
              <a:buFont typeface="Arial"/>
              <a:buChar char="•"/>
            </a:pPr>
            <a:r>
              <a:rPr b="0" lang="it-IT" sz="2800" spc="-1" strike="noStrike">
                <a:solidFill>
                  <a:srgbClr val="000000"/>
                </a:solidFill>
                <a:latin typeface="Calibri"/>
              </a:rPr>
              <a:t>3. </a:t>
            </a:r>
            <a:r>
              <a:rPr b="0" lang="it-IT" sz="2800" spc="-1" strike="noStrike">
                <a:solidFill>
                  <a:srgbClr val="ff0000"/>
                </a:solidFill>
                <a:latin typeface="Calibri"/>
              </a:rPr>
              <a:t>La comunita' scolastica accoglie le differenze linguistiche e culturali come valore da porre a fondamento del rispetto reciproco, dello scambio tra le culture e della tolleranza</a:t>
            </a:r>
            <a:r>
              <a:rPr b="0" lang="it-IT" sz="2800" spc="-1" strike="noStrike">
                <a:solidFill>
                  <a:srgbClr val="000000"/>
                </a:solidFill>
                <a:latin typeface="Calibri"/>
              </a:rPr>
              <a:t>; a tale fine promuove e favorisce iniziative volte alla accoglienza, alla tutela della cultura e della lingua d'origine e alla realizzazione di attivita' interculturali comuni.</a:t>
            </a:r>
            <a:endParaRPr b="0" lang="it-IT" sz="2800" spc="-1" strike="noStrike">
              <a:latin typeface="Arial"/>
            </a:endParaRPr>
          </a:p>
          <a:p>
            <a:pPr indent="0">
              <a:lnSpc>
                <a:spcPct val="100000"/>
              </a:lnSpc>
              <a:spcBef>
                <a:spcPts val="641"/>
              </a:spcBef>
              <a:buNone/>
              <a:tabLst>
                <a:tab algn="l" pos="0"/>
              </a:tabLst>
            </a:pP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116640"/>
            <a:ext cx="8227080" cy="1005480"/>
          </a:xfrm>
          <a:prstGeom prst="rect">
            <a:avLst/>
          </a:prstGeom>
          <a:noFill/>
          <a:ln w="0">
            <a:noFill/>
          </a:ln>
        </p:spPr>
        <p:txBody>
          <a:bodyPr lIns="90000" rIns="90000" tIns="45000" bIns="45000" anchor="ctr">
            <a:noAutofit/>
          </a:bodyPr>
          <a:p>
            <a:pPr indent="0" algn="ctr">
              <a:lnSpc>
                <a:spcPct val="100000"/>
              </a:lnSpc>
              <a:buNone/>
              <a:tabLst>
                <a:tab algn="l" pos="0"/>
              </a:tabLst>
            </a:pPr>
            <a:r>
              <a:rPr b="0" lang="it-IT" sz="4000" spc="-1" strike="noStrike">
                <a:solidFill>
                  <a:srgbClr val="000000"/>
                </a:solidFill>
                <a:latin typeface="Calibri"/>
              </a:rPr>
              <a:t>Iscrizione minori stranieri</a:t>
            </a:r>
            <a:br>
              <a:rPr sz="4000"/>
            </a:br>
            <a:endParaRPr b="0" lang="it-IT" sz="4000" spc="-1" strike="noStrike">
              <a:latin typeface="Arial"/>
            </a:endParaRPr>
          </a:p>
        </p:txBody>
      </p:sp>
      <p:sp>
        <p:nvSpPr>
          <p:cNvPr id="263" name="PlaceHolder 2"/>
          <p:cNvSpPr>
            <a:spLocks noGrp="1"/>
          </p:cNvSpPr>
          <p:nvPr>
            <p:ph/>
          </p:nvPr>
        </p:nvSpPr>
        <p:spPr>
          <a:xfrm>
            <a:off x="457200" y="1052640"/>
            <a:ext cx="8227080" cy="5070960"/>
          </a:xfrm>
          <a:prstGeom prst="rect">
            <a:avLst/>
          </a:prstGeom>
          <a:noFill/>
          <a:ln w="0">
            <a:noFill/>
          </a:ln>
        </p:spPr>
        <p:txBody>
          <a:bodyPr lIns="90000" rIns="90000" tIns="45000" bIns="45000" anchor="t">
            <a:normAutofit fontScale="63000"/>
          </a:bodyPr>
          <a:p>
            <a:pPr indent="0" algn="ctr">
              <a:lnSpc>
                <a:spcPct val="100000"/>
              </a:lnSpc>
              <a:spcBef>
                <a:spcPts val="641"/>
              </a:spcBef>
              <a:buNone/>
              <a:tabLst>
                <a:tab algn="l" pos="0"/>
              </a:tabLst>
            </a:pPr>
            <a:r>
              <a:rPr b="1" lang="it-IT" sz="3200" spc="-1" strike="noStrike">
                <a:solidFill>
                  <a:srgbClr val="000000"/>
                </a:solidFill>
                <a:latin typeface="Calibri"/>
              </a:rPr>
              <a:t>Decreto del Presidente della Repubblica 31 Agosto 1999, n. 394</a:t>
            </a:r>
            <a:endParaRPr b="0" lang="it-IT" sz="3200" spc="-1" strike="noStrike">
              <a:latin typeface="Arial"/>
            </a:endParaRPr>
          </a:p>
          <a:p>
            <a:pPr indent="0" algn="ctr">
              <a:lnSpc>
                <a:spcPct val="100000"/>
              </a:lnSpc>
              <a:spcBef>
                <a:spcPts val="641"/>
              </a:spcBef>
              <a:buNone/>
              <a:tabLst>
                <a:tab algn="l" pos="0"/>
              </a:tabLst>
            </a:pPr>
            <a:r>
              <a:rPr b="0" lang="it-IT" sz="3200" spc="-1" strike="noStrike">
                <a:solidFill>
                  <a:srgbClr val="000000"/>
                </a:solidFill>
                <a:latin typeface="Calibri"/>
              </a:rPr>
              <a:t>Art. 45</a:t>
            </a:r>
            <a:endParaRPr b="0" lang="it-IT" sz="3200" spc="-1" strike="noStrike">
              <a:latin typeface="Arial"/>
            </a:endParaRPr>
          </a:p>
          <a:p>
            <a:pPr indent="0" algn="ctr">
              <a:lnSpc>
                <a:spcPct val="100000"/>
              </a:lnSpc>
              <a:spcBef>
                <a:spcPts val="641"/>
              </a:spcBef>
              <a:buNone/>
              <a:tabLst>
                <a:tab algn="l" pos="0"/>
              </a:tabLst>
            </a:pPr>
            <a:r>
              <a:rPr b="1" lang="it-IT" sz="3200" spc="-1" strike="noStrike">
                <a:solidFill>
                  <a:srgbClr val="000000"/>
                </a:solidFill>
                <a:latin typeface="Calibri"/>
              </a:rPr>
              <a:t>Iscrizione scolastica</a:t>
            </a:r>
            <a:endParaRPr b="0" lang="it-IT" sz="3200" spc="-1" strike="noStrike">
              <a:latin typeface="Arial"/>
            </a:endParaRPr>
          </a:p>
          <a:p>
            <a:pPr marL="343080" indent="-343080">
              <a:lnSpc>
                <a:spcPct val="100000"/>
              </a:lnSpc>
              <a:spcBef>
                <a:spcPts val="680"/>
              </a:spcBef>
              <a:buClr>
                <a:srgbClr val="000000"/>
              </a:buClr>
              <a:buFont typeface="Arial"/>
              <a:buChar char="•"/>
              <a:tabLst>
                <a:tab algn="l" pos="0"/>
              </a:tabLst>
            </a:pPr>
            <a:r>
              <a:rPr b="0" lang="it-IT" sz="3400" spc="-1" strike="noStrike">
                <a:solidFill>
                  <a:srgbClr val="000000"/>
                </a:solidFill>
                <a:latin typeface="Calibri"/>
              </a:rPr>
              <a:t>I minori stranieri presenti sul territorio nazionale </a:t>
            </a:r>
            <a:r>
              <a:rPr b="0" lang="it-IT" sz="3400" spc="-1" strike="noStrike">
                <a:solidFill>
                  <a:srgbClr val="ff0000"/>
                </a:solidFill>
                <a:latin typeface="Calibri"/>
              </a:rPr>
              <a:t>hanno diritto all'istruzione indipendentemente dalla regolarità della posizione in ordine al loro soggiorno</a:t>
            </a:r>
            <a:r>
              <a:rPr b="0" lang="it-IT" sz="3400" spc="-1" strike="noStrike">
                <a:solidFill>
                  <a:srgbClr val="000000"/>
                </a:solidFill>
                <a:latin typeface="Calibri"/>
              </a:rPr>
              <a:t>, nelle forme e nei modi previsti per i cittadini italiani. </a:t>
            </a:r>
            <a:endParaRPr b="0" lang="it-IT" sz="3400" spc="-1" strike="noStrike">
              <a:latin typeface="Arial"/>
            </a:endParaRPr>
          </a:p>
          <a:p>
            <a:pPr marL="343080" indent="-343080">
              <a:lnSpc>
                <a:spcPct val="100000"/>
              </a:lnSpc>
              <a:spcBef>
                <a:spcPts val="680"/>
              </a:spcBef>
              <a:buClr>
                <a:srgbClr val="ff0000"/>
              </a:buClr>
              <a:buFont typeface="Arial"/>
              <a:buChar char="•"/>
              <a:tabLst>
                <a:tab algn="l" pos="0"/>
              </a:tabLst>
            </a:pPr>
            <a:r>
              <a:rPr b="0" lang="it-IT" sz="3400" spc="-1" strike="noStrike">
                <a:solidFill>
                  <a:srgbClr val="ff0000"/>
                </a:solidFill>
                <a:latin typeface="Calibri"/>
              </a:rPr>
              <a:t>Essi sono soggetti all'obbligo scolastico </a:t>
            </a:r>
            <a:r>
              <a:rPr b="0" lang="it-IT" sz="3400" spc="-1" strike="noStrike">
                <a:solidFill>
                  <a:srgbClr val="000000"/>
                </a:solidFill>
                <a:latin typeface="Calibri"/>
              </a:rPr>
              <a:t>secondo le disposizioni vigenti in materia. L'iscrizione dei minori stranieri nelle scuole italiane di ogni ordine e grado avviene nei modi e alle condizioni previsti per i minori italiani</a:t>
            </a:r>
            <a:r>
              <a:rPr b="0" lang="it-IT" sz="3400" spc="-1" strike="noStrike">
                <a:solidFill>
                  <a:srgbClr val="ff0000"/>
                </a:solidFill>
                <a:latin typeface="Calibri"/>
              </a:rPr>
              <a:t>. </a:t>
            </a:r>
            <a:endParaRPr b="0" lang="it-IT" sz="3400" spc="-1" strike="noStrike">
              <a:latin typeface="Arial"/>
            </a:endParaRPr>
          </a:p>
          <a:p>
            <a:pPr marL="343080" indent="-343080">
              <a:lnSpc>
                <a:spcPct val="100000"/>
              </a:lnSpc>
              <a:spcBef>
                <a:spcPts val="680"/>
              </a:spcBef>
              <a:buClr>
                <a:srgbClr val="000000"/>
              </a:buClr>
              <a:buFont typeface="Arial"/>
              <a:buChar char="•"/>
              <a:tabLst>
                <a:tab algn="l" pos="0"/>
              </a:tabLst>
            </a:pPr>
            <a:r>
              <a:rPr b="0" lang="it-IT" sz="3400" spc="-1" strike="noStrike">
                <a:solidFill>
                  <a:srgbClr val="000000"/>
                </a:solidFill>
                <a:latin typeface="Calibri"/>
              </a:rPr>
              <a:t>Essa può essere richiesta </a:t>
            </a:r>
            <a:r>
              <a:rPr b="0" lang="it-IT" sz="3400" spc="-1" strike="noStrike">
                <a:solidFill>
                  <a:srgbClr val="ff0000"/>
                </a:solidFill>
                <a:latin typeface="Calibri"/>
              </a:rPr>
              <a:t>in qualunque periodo dell'anno scolastico</a:t>
            </a:r>
            <a:r>
              <a:rPr b="0" lang="it-IT" sz="3400" spc="-1" strike="noStrike">
                <a:solidFill>
                  <a:srgbClr val="000000"/>
                </a:solidFill>
                <a:latin typeface="Calibri"/>
              </a:rPr>
              <a:t>. </a:t>
            </a:r>
            <a:r>
              <a:rPr b="0" lang="it-IT" sz="3400" spc="-1" strike="noStrike">
                <a:solidFill>
                  <a:srgbClr val="ff0000"/>
                </a:solidFill>
                <a:latin typeface="Calibri"/>
              </a:rPr>
              <a:t>I minori stranieri privi di documentazione anagrafica ovvero in possesso di documentazione irregolare o incompleta sono iscritti con riserva.</a:t>
            </a:r>
            <a:endParaRPr b="0" lang="it-IT" sz="3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13355</TotalTime>
  <Application>LibreOffice/7.4.0.3$Windows_X86_64 LibreOffice_project/f85e47c08ddd19c015c0114a68350214f7066f5a</Application>
  <AppVersion>15.0000</AppVersion>
  <Words>1991</Words>
  <Paragraphs>147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2023-11-16T16:46:59Z</dcterms:created>
  <dc:creator>acer</dc:creator>
  <dc:description/>
  <dc:language>it-IT</dc:language>
  <cp:lastModifiedBy/>
  <dcterms:modified xsi:type="dcterms:W3CDTF">2025-04-09T09:41:31Z</dcterms:modified>
  <cp:revision>82</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1</vt:r8>
  </property>
  <property fmtid="{D5CDD505-2E9C-101B-9397-08002B2CF9AE}" pid="3" name="PresentationFormat">
    <vt:lpwstr>Presentazione su schermo (4:3)</vt:lpwstr>
  </property>
  <property fmtid="{D5CDD505-2E9C-101B-9397-08002B2CF9AE}" pid="4" name="Slides">
    <vt:r8>21</vt:r8>
  </property>
</Properties>
</file>